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6.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7.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8.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9.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9" r:id="rId5"/>
    <p:sldMasterId id="2147483724" r:id="rId6"/>
    <p:sldMasterId id="2147483729" r:id="rId7"/>
    <p:sldMasterId id="2147483653" r:id="rId8"/>
    <p:sldMasterId id="2147483702" r:id="rId9"/>
    <p:sldMasterId id="2147483716" r:id="rId10"/>
    <p:sldMasterId id="2147483662" r:id="rId11"/>
    <p:sldMasterId id="2147483673" r:id="rId12"/>
    <p:sldMasterId id="2147483685" r:id="rId13"/>
  </p:sldMasterIdLst>
  <p:notesMasterIdLst>
    <p:notesMasterId r:id="rId24"/>
  </p:notesMasterIdLst>
  <p:sldIdLst>
    <p:sldId id="264" r:id="rId14"/>
    <p:sldId id="316" r:id="rId15"/>
    <p:sldId id="294" r:id="rId16"/>
    <p:sldId id="313" r:id="rId17"/>
    <p:sldId id="298" r:id="rId18"/>
    <p:sldId id="320" r:id="rId19"/>
    <p:sldId id="315" r:id="rId20"/>
    <p:sldId id="317" r:id="rId21"/>
    <p:sldId id="314" r:id="rId22"/>
    <p:sldId id="31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4889"/>
    <a:srgbClr val="E73446"/>
    <a:srgbClr val="FFD500"/>
    <a:srgbClr val="312F48"/>
    <a:srgbClr val="FFE37C"/>
    <a:srgbClr val="35B6B4"/>
    <a:srgbClr val="DB5197"/>
    <a:srgbClr val="FFF5D1"/>
    <a:srgbClr val="96D1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C62C7B-3103-896D-0F30-E6359D60E7E6}" v="367" dt="2024-02-12T14:59:07.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64052" autoAdjust="0"/>
  </p:normalViewPr>
  <p:slideViewPr>
    <p:cSldViewPr snapToGrid="0" showGuides="1">
      <p:cViewPr varScale="1">
        <p:scale>
          <a:sx n="53" d="100"/>
          <a:sy n="53" d="100"/>
        </p:scale>
        <p:origin x="1838" y="43"/>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8.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y-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E2ED09-1BDB-44B6-A0D7-223039E151B3}" type="datetimeFigureOut">
              <a:rPr lang="cy-GB" smtClean="0"/>
              <a:t>08/03/2024</a:t>
            </a:fld>
            <a:endParaRPr lang="cy-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y-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y-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y-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569F4B-9FA6-4337-B0DF-50135D2C79DB}" type="slidenum">
              <a:rPr lang="cy-GB" smtClean="0"/>
              <a:t>‹#›</a:t>
            </a:fld>
            <a:endParaRPr lang="cy-GB"/>
          </a:p>
        </p:txBody>
      </p:sp>
    </p:spTree>
    <p:extLst>
      <p:ext uri="{BB962C8B-B14F-4D97-AF65-F5344CB8AC3E}">
        <p14:creationId xmlns:p14="http://schemas.microsoft.com/office/powerpoint/2010/main" val="549597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en-GB" dirty="0"/>
          </a:p>
        </p:txBody>
      </p:sp>
      <p:sp>
        <p:nvSpPr>
          <p:cNvPr id="4" name="Dalfan Rhif y Sleid 3"/>
          <p:cNvSpPr>
            <a:spLocks noGrp="1"/>
          </p:cNvSpPr>
          <p:nvPr>
            <p:ph type="sldNum" sz="quarter" idx="5"/>
          </p:nvPr>
        </p:nvSpPr>
        <p:spPr/>
        <p:txBody>
          <a:bodyPr/>
          <a:lstStyle/>
          <a:p>
            <a:fld id="{B5569F4B-9FA6-4337-B0DF-50135D2C79DB}" type="slidenum">
              <a:rPr lang="cy-GB" smtClean="0"/>
              <a:t>1</a:t>
            </a:fld>
            <a:endParaRPr lang="cy-GB"/>
          </a:p>
        </p:txBody>
      </p:sp>
    </p:spTree>
    <p:extLst>
      <p:ext uri="{BB962C8B-B14F-4D97-AF65-F5344CB8AC3E}">
        <p14:creationId xmlns:p14="http://schemas.microsoft.com/office/powerpoint/2010/main" val="40298423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en-GB" dirty="0"/>
          </a:p>
        </p:txBody>
      </p:sp>
      <p:sp>
        <p:nvSpPr>
          <p:cNvPr id="4" name="Dalfan Rhif y Sleid 3"/>
          <p:cNvSpPr>
            <a:spLocks noGrp="1"/>
          </p:cNvSpPr>
          <p:nvPr>
            <p:ph type="sldNum" sz="quarter" idx="5"/>
          </p:nvPr>
        </p:nvSpPr>
        <p:spPr/>
        <p:txBody>
          <a:bodyPr/>
          <a:lstStyle/>
          <a:p>
            <a:fld id="{B5569F4B-9FA6-4337-B0DF-50135D2C79DB}" type="slidenum">
              <a:rPr lang="cy-GB" smtClean="0"/>
              <a:t>10</a:t>
            </a:fld>
            <a:endParaRPr lang="cy-GB"/>
          </a:p>
        </p:txBody>
      </p:sp>
    </p:spTree>
    <p:extLst>
      <p:ext uri="{BB962C8B-B14F-4D97-AF65-F5344CB8AC3E}">
        <p14:creationId xmlns:p14="http://schemas.microsoft.com/office/powerpoint/2010/main" val="6940676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en-GB" sz="1100" dirty="0">
              <a:highlight>
                <a:srgbClr val="FFFF00"/>
              </a:highlight>
              <a:latin typeface="+mn-lt"/>
              <a:cs typeface="Calibri"/>
            </a:endParaRPr>
          </a:p>
        </p:txBody>
      </p:sp>
      <p:sp>
        <p:nvSpPr>
          <p:cNvPr id="4" name="Dalfan Rhif y Sleid 3"/>
          <p:cNvSpPr>
            <a:spLocks noGrp="1"/>
          </p:cNvSpPr>
          <p:nvPr>
            <p:ph type="sldNum" sz="quarter" idx="5"/>
          </p:nvPr>
        </p:nvSpPr>
        <p:spPr/>
        <p:txBody>
          <a:bodyPr/>
          <a:lstStyle/>
          <a:p>
            <a:fld id="{B5569F4B-9FA6-4337-B0DF-50135D2C79DB}" type="slidenum">
              <a:rPr lang="cy-GB" smtClean="0"/>
              <a:t>2</a:t>
            </a:fld>
            <a:endParaRPr lang="cy-GB"/>
          </a:p>
        </p:txBody>
      </p:sp>
    </p:spTree>
    <p:extLst>
      <p:ext uri="{BB962C8B-B14F-4D97-AF65-F5344CB8AC3E}">
        <p14:creationId xmlns:p14="http://schemas.microsoft.com/office/powerpoint/2010/main" val="1780804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br>
              <a:rPr lang="cy-GB" dirty="0">
                <a:cs typeface="+mn-lt"/>
              </a:rPr>
            </a:br>
            <a:endParaRPr lang="en-GB" dirty="0"/>
          </a:p>
        </p:txBody>
      </p:sp>
      <p:sp>
        <p:nvSpPr>
          <p:cNvPr id="4" name="Dalfan Rhif y Sleid 3"/>
          <p:cNvSpPr>
            <a:spLocks noGrp="1"/>
          </p:cNvSpPr>
          <p:nvPr>
            <p:ph type="sldNum" sz="quarter" idx="5"/>
          </p:nvPr>
        </p:nvSpPr>
        <p:spPr/>
        <p:txBody>
          <a:bodyPr/>
          <a:lstStyle/>
          <a:p>
            <a:fld id="{B5569F4B-9FA6-4337-B0DF-50135D2C79DB}" type="slidenum">
              <a:rPr lang="cy-GB" smtClean="0"/>
              <a:t>3</a:t>
            </a:fld>
            <a:endParaRPr lang="cy-GB"/>
          </a:p>
        </p:txBody>
      </p:sp>
    </p:spTree>
    <p:extLst>
      <p:ext uri="{BB962C8B-B14F-4D97-AF65-F5344CB8AC3E}">
        <p14:creationId xmlns:p14="http://schemas.microsoft.com/office/powerpoint/2010/main" val="49438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br>
              <a:rPr lang="cy-GB" dirty="0">
                <a:cs typeface="+mn-lt"/>
              </a:rPr>
            </a:br>
            <a:endParaRPr lang="en-US" dirty="0">
              <a:cs typeface="Calibri"/>
            </a:endParaRPr>
          </a:p>
        </p:txBody>
      </p:sp>
      <p:sp>
        <p:nvSpPr>
          <p:cNvPr id="4" name="Dalfan Rhif y Sleid 3"/>
          <p:cNvSpPr>
            <a:spLocks noGrp="1"/>
          </p:cNvSpPr>
          <p:nvPr>
            <p:ph type="sldNum" sz="quarter" idx="5"/>
          </p:nvPr>
        </p:nvSpPr>
        <p:spPr/>
        <p:txBody>
          <a:bodyPr/>
          <a:lstStyle/>
          <a:p>
            <a:fld id="{B5569F4B-9FA6-4337-B0DF-50135D2C79DB}" type="slidenum">
              <a:rPr lang="cy-GB" smtClean="0"/>
              <a:t>4</a:t>
            </a:fld>
            <a:endParaRPr lang="cy-GB"/>
          </a:p>
        </p:txBody>
      </p:sp>
    </p:spTree>
    <p:extLst>
      <p:ext uri="{BB962C8B-B14F-4D97-AF65-F5344CB8AC3E}">
        <p14:creationId xmlns:p14="http://schemas.microsoft.com/office/powerpoint/2010/main" val="29547414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en-GB" dirty="0"/>
          </a:p>
        </p:txBody>
      </p:sp>
      <p:sp>
        <p:nvSpPr>
          <p:cNvPr id="4" name="Dalfan Rhif y Sleid 3"/>
          <p:cNvSpPr>
            <a:spLocks noGrp="1"/>
          </p:cNvSpPr>
          <p:nvPr>
            <p:ph type="sldNum" sz="quarter" idx="5"/>
          </p:nvPr>
        </p:nvSpPr>
        <p:spPr/>
        <p:txBody>
          <a:bodyPr/>
          <a:lstStyle/>
          <a:p>
            <a:fld id="{B5569F4B-9FA6-4337-B0DF-50135D2C79DB}" type="slidenum">
              <a:rPr lang="cy-GB" smtClean="0"/>
              <a:t>5</a:t>
            </a:fld>
            <a:endParaRPr lang="cy-GB"/>
          </a:p>
        </p:txBody>
      </p:sp>
    </p:spTree>
    <p:extLst>
      <p:ext uri="{BB962C8B-B14F-4D97-AF65-F5344CB8AC3E}">
        <p14:creationId xmlns:p14="http://schemas.microsoft.com/office/powerpoint/2010/main" val="4053743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cy-GB" dirty="0">
              <a:ea typeface="Calibri"/>
              <a:cs typeface="Calibri"/>
            </a:endParaRPr>
          </a:p>
        </p:txBody>
      </p:sp>
      <p:sp>
        <p:nvSpPr>
          <p:cNvPr id="4" name="Dalfan Rhif y Sleid 3"/>
          <p:cNvSpPr>
            <a:spLocks noGrp="1"/>
          </p:cNvSpPr>
          <p:nvPr>
            <p:ph type="sldNum" sz="quarter" idx="5"/>
          </p:nvPr>
        </p:nvSpPr>
        <p:spPr/>
        <p:txBody>
          <a:bodyPr/>
          <a:lstStyle/>
          <a:p>
            <a:fld id="{B5569F4B-9FA6-4337-B0DF-50135D2C79DB}" type="slidenum">
              <a:rPr lang="cy-GB" smtClean="0"/>
              <a:t>6</a:t>
            </a:fld>
            <a:endParaRPr lang="cy-GB"/>
          </a:p>
        </p:txBody>
      </p:sp>
    </p:spTree>
    <p:extLst>
      <p:ext uri="{BB962C8B-B14F-4D97-AF65-F5344CB8AC3E}">
        <p14:creationId xmlns:p14="http://schemas.microsoft.com/office/powerpoint/2010/main" val="1800037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en-GB" dirty="0"/>
          </a:p>
        </p:txBody>
      </p:sp>
      <p:sp>
        <p:nvSpPr>
          <p:cNvPr id="4" name="Dalfan Rhif y Sleid 3"/>
          <p:cNvSpPr>
            <a:spLocks noGrp="1"/>
          </p:cNvSpPr>
          <p:nvPr>
            <p:ph type="sldNum" sz="quarter" idx="5"/>
          </p:nvPr>
        </p:nvSpPr>
        <p:spPr/>
        <p:txBody>
          <a:bodyPr/>
          <a:lstStyle/>
          <a:p>
            <a:fld id="{B5569F4B-9FA6-4337-B0DF-50135D2C79DB}" type="slidenum">
              <a:rPr lang="cy-GB" smtClean="0"/>
              <a:t>7</a:t>
            </a:fld>
            <a:endParaRPr lang="cy-GB"/>
          </a:p>
        </p:txBody>
      </p:sp>
    </p:spTree>
    <p:extLst>
      <p:ext uri="{BB962C8B-B14F-4D97-AF65-F5344CB8AC3E}">
        <p14:creationId xmlns:p14="http://schemas.microsoft.com/office/powerpoint/2010/main" val="36620585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en-GB" dirty="0"/>
          </a:p>
        </p:txBody>
      </p:sp>
      <p:sp>
        <p:nvSpPr>
          <p:cNvPr id="4" name="Dalfan Rhif y Sleid 3"/>
          <p:cNvSpPr>
            <a:spLocks noGrp="1"/>
          </p:cNvSpPr>
          <p:nvPr>
            <p:ph type="sldNum" sz="quarter" idx="5"/>
          </p:nvPr>
        </p:nvSpPr>
        <p:spPr/>
        <p:txBody>
          <a:bodyPr/>
          <a:lstStyle/>
          <a:p>
            <a:fld id="{B5569F4B-9FA6-4337-B0DF-50135D2C79DB}" type="slidenum">
              <a:rPr lang="cy-GB" smtClean="0"/>
              <a:t>8</a:t>
            </a:fld>
            <a:endParaRPr lang="cy-GB"/>
          </a:p>
        </p:txBody>
      </p:sp>
    </p:spTree>
    <p:extLst>
      <p:ext uri="{BB962C8B-B14F-4D97-AF65-F5344CB8AC3E}">
        <p14:creationId xmlns:p14="http://schemas.microsoft.com/office/powerpoint/2010/main" val="265996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lfan Delwedd Sleid 1"/>
          <p:cNvSpPr>
            <a:spLocks noGrp="1" noRot="1" noChangeAspect="1"/>
          </p:cNvSpPr>
          <p:nvPr>
            <p:ph type="sldImg"/>
          </p:nvPr>
        </p:nvSpPr>
        <p:spPr/>
      </p:sp>
      <p:sp>
        <p:nvSpPr>
          <p:cNvPr id="3" name="Dalfan Nodiadau 2"/>
          <p:cNvSpPr>
            <a:spLocks noGrp="1"/>
          </p:cNvSpPr>
          <p:nvPr>
            <p:ph type="body" idx="1"/>
          </p:nvPr>
        </p:nvSpPr>
        <p:spPr/>
        <p:txBody>
          <a:bodyPr/>
          <a:lstStyle/>
          <a:p>
            <a:endParaRPr lang="en-GB" dirty="0"/>
          </a:p>
        </p:txBody>
      </p:sp>
      <p:sp>
        <p:nvSpPr>
          <p:cNvPr id="4" name="Dalfan Rhif y Sleid 3"/>
          <p:cNvSpPr>
            <a:spLocks noGrp="1"/>
          </p:cNvSpPr>
          <p:nvPr>
            <p:ph type="sldNum" sz="quarter" idx="5"/>
          </p:nvPr>
        </p:nvSpPr>
        <p:spPr/>
        <p:txBody>
          <a:bodyPr/>
          <a:lstStyle/>
          <a:p>
            <a:fld id="{B5569F4B-9FA6-4337-B0DF-50135D2C79DB}" type="slidenum">
              <a:rPr lang="cy-GB" smtClean="0"/>
              <a:t>9</a:t>
            </a:fld>
            <a:endParaRPr lang="cy-GB"/>
          </a:p>
        </p:txBody>
      </p:sp>
    </p:spTree>
    <p:extLst>
      <p:ext uri="{BB962C8B-B14F-4D97-AF65-F5344CB8AC3E}">
        <p14:creationId xmlns:p14="http://schemas.microsoft.com/office/powerpoint/2010/main" val="1985905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0.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0.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0.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BCA46-F37C-1C35-F057-97309E9F1BF7}"/>
              </a:ext>
            </a:extLst>
          </p:cNvPr>
          <p:cNvSpPr>
            <a:spLocks noGrp="1"/>
          </p:cNvSpPr>
          <p:nvPr>
            <p:ph type="ctrTitle" hasCustomPrompt="1"/>
          </p:nvPr>
        </p:nvSpPr>
        <p:spPr>
          <a:xfrm>
            <a:off x="720000" y="1440000"/>
            <a:ext cx="5376000" cy="4838252"/>
          </a:xfrm>
          <a:prstGeom prst="rect">
            <a:avLst/>
          </a:prstGeom>
        </p:spPr>
        <p:txBody>
          <a:bodyPr anchor="t" anchorCtr="0">
            <a:normAutofit/>
          </a:bodyPr>
          <a:lstStyle>
            <a:lvl1pPr algn="l">
              <a:defRPr sz="4200"/>
            </a:lvl1pPr>
          </a:lstStyle>
          <a:p>
            <a:r>
              <a:rPr lang="cy-GB" noProof="0"/>
              <a:t>TEITL Y SLEID</a:t>
            </a:r>
          </a:p>
        </p:txBody>
      </p:sp>
    </p:spTree>
    <p:extLst>
      <p:ext uri="{BB962C8B-B14F-4D97-AF65-F5344CB8AC3E}">
        <p14:creationId xmlns:p14="http://schemas.microsoft.com/office/powerpoint/2010/main" val="109409885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Yellow - Title - Sub title 2">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00D545-B480-0915-13EF-E1BFDA13CF10}"/>
              </a:ext>
            </a:extLst>
          </p:cNvPr>
          <p:cNvSpPr>
            <a:spLocks noGrp="1"/>
          </p:cNvSpPr>
          <p:nvPr>
            <p:ph type="title" hasCustomPrompt="1"/>
          </p:nvPr>
        </p:nvSpPr>
        <p:spPr>
          <a:xfrm>
            <a:off x="720000" y="1710000"/>
            <a:ext cx="10515600" cy="792000"/>
          </a:xfrm>
          <a:prstGeom prst="rect">
            <a:avLst/>
          </a:prstGeom>
        </p:spPr>
        <p:txBody>
          <a:bodyPr lIns="0" tIns="0" rIns="0" bIns="0" anchor="t" anchorCtr="0">
            <a:noAutofit/>
          </a:bodyPr>
          <a:lstStyle/>
          <a:p>
            <a:r>
              <a:rPr lang="cy-GB" noProof="0" dirty="0"/>
              <a:t>TEITL Y CYFLWYNIAD</a:t>
            </a:r>
          </a:p>
        </p:txBody>
      </p:sp>
      <p:sp>
        <p:nvSpPr>
          <p:cNvPr id="7" name="Text Placeholder">
            <a:extLst>
              <a:ext uri="{FF2B5EF4-FFF2-40B4-BE49-F238E27FC236}">
                <a16:creationId xmlns:a16="http://schemas.microsoft.com/office/drawing/2014/main" id="{224FA0FF-5F73-F6CF-1CD6-12DAF59F8C29}"/>
              </a:ext>
              <a:ext uri="{C183D7F6-B498-43B3-948B-1728B52AA6E4}">
                <adec:decorative xmlns:adec="http://schemas.microsoft.com/office/drawing/2017/decorative" val="0"/>
              </a:ext>
            </a:extLst>
          </p:cNvPr>
          <p:cNvSpPr>
            <a:spLocks noGrp="1"/>
          </p:cNvSpPr>
          <p:nvPr>
            <p:ph type="body" sz="quarter" idx="10" hasCustomPrompt="1"/>
          </p:nvPr>
        </p:nvSpPr>
        <p:spPr>
          <a:xfrm>
            <a:off x="720000" y="2574000"/>
            <a:ext cx="8100000" cy="720000"/>
          </a:xfrm>
          <a:prstGeom prst="rect">
            <a:avLst/>
          </a:prstGeom>
        </p:spPr>
        <p:txBody>
          <a:bodyPr lIns="0" tIns="0" rIns="0" bIns="0"/>
          <a:lstStyle/>
          <a:p>
            <a:pPr lvl="0"/>
            <a:r>
              <a:rPr lang="cy-GB" noProof="0" dirty="0"/>
              <a:t>Is-deitl</a:t>
            </a:r>
          </a:p>
        </p:txBody>
      </p:sp>
      <p:pic>
        <p:nvPicPr>
          <p:cNvPr id="3" name="Picture 2" descr="Golygfa o gefn person yn eistedd wrth fwrdd gyda gliniadur agored a bag ar y bwrdd.">
            <a:extLst>
              <a:ext uri="{FF2B5EF4-FFF2-40B4-BE49-F238E27FC236}">
                <a16:creationId xmlns:a16="http://schemas.microsoft.com/office/drawing/2014/main" id="{A0A8343E-34F1-71D6-A7B4-420A470C40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84000" y="3600000"/>
            <a:ext cx="1818000" cy="1818000"/>
          </a:xfrm>
          <a:prstGeom prst="rect">
            <a:avLst/>
          </a:prstGeom>
        </p:spPr>
      </p:pic>
      <p:pic>
        <p:nvPicPr>
          <p:cNvPr id="4" name="Picture 3" descr="Person sy'n gwenu yn sefyll o flaen bwrdd gwyn yn dal beiro marcio.">
            <a:extLst>
              <a:ext uri="{FF2B5EF4-FFF2-40B4-BE49-F238E27FC236}">
                <a16:creationId xmlns:a16="http://schemas.microsoft.com/office/drawing/2014/main" id="{CB43FDFA-862C-016A-CB9F-8C80C4BF266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90000" y="810000"/>
            <a:ext cx="2648915" cy="2664000"/>
          </a:xfrm>
          <a:prstGeom prst="rect">
            <a:avLst/>
          </a:prstGeom>
        </p:spPr>
      </p:pic>
      <p:sp>
        <p:nvSpPr>
          <p:cNvPr id="5" name="Oval 4">
            <a:extLst>
              <a:ext uri="{FF2B5EF4-FFF2-40B4-BE49-F238E27FC236}">
                <a16:creationId xmlns:a16="http://schemas.microsoft.com/office/drawing/2014/main" id="{414C9464-F5D9-9D1F-2FE3-4611E63F1263}"/>
              </a:ext>
              <a:ext uri="{C183D7F6-B498-43B3-948B-1728B52AA6E4}">
                <adec:decorative xmlns:adec="http://schemas.microsoft.com/office/drawing/2017/decorative" val="1"/>
              </a:ext>
            </a:extLst>
          </p:cNvPr>
          <p:cNvSpPr>
            <a:spLocks noChangeAspect="1"/>
          </p:cNvSpPr>
          <p:nvPr userDrawn="1"/>
        </p:nvSpPr>
        <p:spPr>
          <a:xfrm>
            <a:off x="7056000" y="810000"/>
            <a:ext cx="936000" cy="936000"/>
          </a:xfrm>
          <a:prstGeom prst="ellipse">
            <a:avLst/>
          </a:prstGeom>
          <a:solidFill>
            <a:srgbClr val="35B6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Tree>
    <p:extLst>
      <p:ext uri="{BB962C8B-B14F-4D97-AF65-F5344CB8AC3E}">
        <p14:creationId xmlns:p14="http://schemas.microsoft.com/office/powerpoint/2010/main" val="3850005829"/>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Yellow - Bi-Title - Sub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DE1D8-8677-7DF8-D2B7-9EC97D0F02D0}"/>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lvl1pPr>
              <a:defRPr>
                <a:solidFill>
                  <a:srgbClr val="312F48"/>
                </a:solidFill>
              </a:defRPr>
            </a:lvl1pPr>
          </a:lstStyle>
          <a:p>
            <a:r>
              <a:rPr lang="cy-GB" noProof="0" dirty="0"/>
              <a:t>TEITL Y CYFLWYNIAD</a:t>
            </a:r>
          </a:p>
        </p:txBody>
      </p:sp>
      <p:sp>
        <p:nvSpPr>
          <p:cNvPr id="9" name="Title 2">
            <a:extLst>
              <a:ext uri="{FF2B5EF4-FFF2-40B4-BE49-F238E27FC236}">
                <a16:creationId xmlns:a16="http://schemas.microsoft.com/office/drawing/2014/main" id="{50B89B21-167B-FF5A-7335-47032AE77FD8}"/>
              </a:ext>
            </a:extLst>
          </p:cNvPr>
          <p:cNvSpPr>
            <a:spLocks noGrp="1"/>
          </p:cNvSpPr>
          <p:nvPr>
            <p:ph type="body" sz="quarter" idx="16" hasCustomPrompt="1"/>
          </p:nvPr>
        </p:nvSpPr>
        <p:spPr>
          <a:xfrm>
            <a:off x="720725" y="2340000"/>
            <a:ext cx="10515600" cy="576263"/>
          </a:xfrm>
        </p:spPr>
        <p:txBody>
          <a:bodyPr tIns="0" bIns="0">
            <a:noAutofit/>
          </a:bodyPr>
          <a:lstStyle>
            <a:lvl1pPr>
              <a:defRPr sz="4200">
                <a:latin typeface="+mj-lt"/>
              </a:defRPr>
            </a:lvl1pPr>
          </a:lstStyle>
          <a:p>
            <a:pPr lvl="0"/>
            <a:r>
              <a:rPr lang="en-US" dirty="0"/>
              <a:t>PRESENTATION TITLE</a:t>
            </a:r>
            <a:endParaRPr lang="cy-GB" dirty="0"/>
          </a:p>
        </p:txBody>
      </p:sp>
      <p:sp>
        <p:nvSpPr>
          <p:cNvPr id="4" name="Text Placeholder">
            <a:extLst>
              <a:ext uri="{FF2B5EF4-FFF2-40B4-BE49-F238E27FC236}">
                <a16:creationId xmlns:a16="http://schemas.microsoft.com/office/drawing/2014/main" id="{38E00EF4-2D2E-45E9-E808-CF3A6194CC05}"/>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lvl1pPr>
              <a:defRPr>
                <a:solidFill>
                  <a:srgbClr val="312F48"/>
                </a:solidFill>
              </a:defRPr>
            </a:lvl1pPr>
          </a:lstStyle>
          <a:p>
            <a:pPr lvl="0"/>
            <a:r>
              <a:rPr lang="cy-GB" noProof="0" dirty="0"/>
              <a:t>Is-deitl</a:t>
            </a:r>
          </a:p>
        </p:txBody>
      </p:sp>
      <p:sp>
        <p:nvSpPr>
          <p:cNvPr id="5" name="Text Placeholder">
            <a:extLst>
              <a:ext uri="{FF2B5EF4-FFF2-40B4-BE49-F238E27FC236}">
                <a16:creationId xmlns:a16="http://schemas.microsoft.com/office/drawing/2014/main" id="{B14282BB-3D0A-02C3-0449-182337A84117}"/>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solidFill>
                  <a:srgbClr val="312F48"/>
                </a:solidFill>
              </a:defRPr>
            </a:lvl1pPr>
          </a:lstStyle>
          <a:p>
            <a:pPr lvl="0"/>
            <a:r>
              <a:rPr lang="en-GB" noProof="0" dirty="0"/>
              <a:t>Subtitle</a:t>
            </a:r>
          </a:p>
        </p:txBody>
      </p:sp>
      <p:sp>
        <p:nvSpPr>
          <p:cNvPr id="7" name="Picture Placeholder 1">
            <a:extLst>
              <a:ext uri="{FF2B5EF4-FFF2-40B4-BE49-F238E27FC236}">
                <a16:creationId xmlns:a16="http://schemas.microsoft.com/office/drawing/2014/main" id="{47C3A5FB-4EE6-DEBA-D0DE-837B7CC0CE4F}"/>
              </a:ext>
            </a:extLst>
          </p:cNvPr>
          <p:cNvSpPr>
            <a:spLocks noGrp="1" noChangeAspect="1"/>
          </p:cNvSpPr>
          <p:nvPr>
            <p:ph type="pic" sz="quarter" idx="14"/>
          </p:nvPr>
        </p:nvSpPr>
        <p:spPr>
          <a:xfrm>
            <a:off x="6084000" y="3600000"/>
            <a:ext cx="1817776" cy="1817776"/>
          </a:xfrm>
          <a:custGeom>
            <a:avLst/>
            <a:gdLst>
              <a:gd name="connsiteX0" fmla="*/ 908888 w 1817776"/>
              <a:gd name="connsiteY0" fmla="*/ 0 h 1817776"/>
              <a:gd name="connsiteX1" fmla="*/ 1817776 w 1817776"/>
              <a:gd name="connsiteY1" fmla="*/ 908888 h 1817776"/>
              <a:gd name="connsiteX2" fmla="*/ 908888 w 1817776"/>
              <a:gd name="connsiteY2" fmla="*/ 1817776 h 1817776"/>
              <a:gd name="connsiteX3" fmla="*/ 0 w 1817776"/>
              <a:gd name="connsiteY3" fmla="*/ 908888 h 1817776"/>
              <a:gd name="connsiteX4" fmla="*/ 908888 w 1817776"/>
              <a:gd name="connsiteY4" fmla="*/ 0 h 1817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776" h="1817776">
                <a:moveTo>
                  <a:pt x="908888" y="0"/>
                </a:moveTo>
                <a:cubicBezTo>
                  <a:pt x="1410853" y="0"/>
                  <a:pt x="1817776" y="406923"/>
                  <a:pt x="1817776" y="908888"/>
                </a:cubicBezTo>
                <a:cubicBezTo>
                  <a:pt x="1817776" y="1410853"/>
                  <a:pt x="1410853" y="1817776"/>
                  <a:pt x="908888" y="1817776"/>
                </a:cubicBezTo>
                <a:cubicBezTo>
                  <a:pt x="406923" y="1817776"/>
                  <a:pt x="0" y="1410853"/>
                  <a:pt x="0" y="908888"/>
                </a:cubicBezTo>
                <a:cubicBezTo>
                  <a:pt x="0" y="406923"/>
                  <a:pt x="406923" y="0"/>
                  <a:pt x="908888" y="0"/>
                </a:cubicBezTo>
                <a:close/>
              </a:path>
            </a:pathLst>
          </a:custGeom>
          <a:solidFill>
            <a:schemeClr val="bg1">
              <a:lumMod val="95000"/>
              <a:alpha val="37000"/>
            </a:schemeClr>
          </a:solidFill>
        </p:spPr>
        <p:txBody>
          <a:bodyPr wrap="square">
            <a:noAutofit/>
          </a:bodyPr>
          <a:lstStyle/>
          <a:p>
            <a:endParaRPr lang="cy-GB"/>
          </a:p>
        </p:txBody>
      </p:sp>
      <p:sp>
        <p:nvSpPr>
          <p:cNvPr id="3" name="Oval 2">
            <a:extLst>
              <a:ext uri="{FF2B5EF4-FFF2-40B4-BE49-F238E27FC236}">
                <a16:creationId xmlns:a16="http://schemas.microsoft.com/office/drawing/2014/main" id="{0651E9DB-BAD9-BBDE-C6DF-98DA4D0D1FBC}"/>
              </a:ext>
              <a:ext uri="{C183D7F6-B498-43B3-948B-1728B52AA6E4}">
                <adec:decorative xmlns:adec="http://schemas.microsoft.com/office/drawing/2017/decorative" val="1"/>
              </a:ext>
            </a:extLst>
          </p:cNvPr>
          <p:cNvSpPr>
            <a:spLocks noChangeAspect="1"/>
          </p:cNvSpPr>
          <p:nvPr userDrawn="1"/>
        </p:nvSpPr>
        <p:spPr>
          <a:xfrm>
            <a:off x="7056000" y="810000"/>
            <a:ext cx="936000" cy="936000"/>
          </a:xfrm>
          <a:prstGeom prst="ellipse">
            <a:avLst/>
          </a:prstGeom>
          <a:solidFill>
            <a:srgbClr val="35B6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
        <p:nvSpPr>
          <p:cNvPr id="10" name="Picture Placeholder 9">
            <a:extLst>
              <a:ext uri="{FF2B5EF4-FFF2-40B4-BE49-F238E27FC236}">
                <a16:creationId xmlns:a16="http://schemas.microsoft.com/office/drawing/2014/main" id="{A4CDE502-F826-5D26-BC5D-35D704EEEBB3}"/>
              </a:ext>
            </a:extLst>
          </p:cNvPr>
          <p:cNvSpPr>
            <a:spLocks noGrp="1" noChangeAspect="1"/>
          </p:cNvSpPr>
          <p:nvPr>
            <p:ph type="pic" sz="quarter" idx="17"/>
          </p:nvPr>
        </p:nvSpPr>
        <p:spPr>
          <a:xfrm>
            <a:off x="7290000" y="810000"/>
            <a:ext cx="2664000" cy="2664000"/>
          </a:xfrm>
          <a:custGeom>
            <a:avLst/>
            <a:gdLst>
              <a:gd name="connsiteX0" fmla="*/ 1332000 w 2664000"/>
              <a:gd name="connsiteY0" fmla="*/ 0 h 2664000"/>
              <a:gd name="connsiteX1" fmla="*/ 2664000 w 2664000"/>
              <a:gd name="connsiteY1" fmla="*/ 1332000 h 2664000"/>
              <a:gd name="connsiteX2" fmla="*/ 1332000 w 2664000"/>
              <a:gd name="connsiteY2" fmla="*/ 2664000 h 2664000"/>
              <a:gd name="connsiteX3" fmla="*/ 0 w 2664000"/>
              <a:gd name="connsiteY3" fmla="*/ 1332000 h 2664000"/>
              <a:gd name="connsiteX4" fmla="*/ 59884 w 2664000"/>
              <a:gd name="connsiteY4" fmla="*/ 935904 h 2664000"/>
              <a:gd name="connsiteX5" fmla="*/ 71119 w 2664000"/>
              <a:gd name="connsiteY5" fmla="*/ 905209 h 2664000"/>
              <a:gd name="connsiteX6" fmla="*/ 139682 w 2664000"/>
              <a:gd name="connsiteY6" fmla="*/ 926492 h 2664000"/>
              <a:gd name="connsiteX7" fmla="*/ 234000 w 2664000"/>
              <a:gd name="connsiteY7" fmla="*/ 936000 h 2664000"/>
              <a:gd name="connsiteX8" fmla="*/ 702000 w 2664000"/>
              <a:gd name="connsiteY8" fmla="*/ 468000 h 2664000"/>
              <a:gd name="connsiteX9" fmla="*/ 665223 w 2664000"/>
              <a:gd name="connsiteY9" fmla="*/ 285833 h 2664000"/>
              <a:gd name="connsiteX10" fmla="*/ 622074 w 2664000"/>
              <a:gd name="connsiteY10" fmla="*/ 206339 h 2664000"/>
              <a:gd name="connsiteX11" fmla="*/ 697090 w 2664000"/>
              <a:gd name="connsiteY11" fmla="*/ 160765 h 2664000"/>
              <a:gd name="connsiteX12" fmla="*/ 1332000 w 2664000"/>
              <a:gd name="connsiteY12" fmla="*/ 0 h 26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4000" h="2664000">
                <a:moveTo>
                  <a:pt x="1332000" y="0"/>
                </a:moveTo>
                <a:cubicBezTo>
                  <a:pt x="2067643" y="0"/>
                  <a:pt x="2664000" y="596357"/>
                  <a:pt x="2664000" y="1332000"/>
                </a:cubicBezTo>
                <a:cubicBezTo>
                  <a:pt x="2664000" y="2067643"/>
                  <a:pt x="2067643" y="2664000"/>
                  <a:pt x="1332000" y="2664000"/>
                </a:cubicBezTo>
                <a:cubicBezTo>
                  <a:pt x="596357" y="2664000"/>
                  <a:pt x="0" y="2067643"/>
                  <a:pt x="0" y="1332000"/>
                </a:cubicBezTo>
                <a:cubicBezTo>
                  <a:pt x="0" y="1194067"/>
                  <a:pt x="20966" y="1061031"/>
                  <a:pt x="59884" y="935904"/>
                </a:cubicBezTo>
                <a:lnTo>
                  <a:pt x="71119" y="905209"/>
                </a:lnTo>
                <a:lnTo>
                  <a:pt x="139682" y="926492"/>
                </a:lnTo>
                <a:cubicBezTo>
                  <a:pt x="170148" y="932726"/>
                  <a:pt x="201692" y="936000"/>
                  <a:pt x="234000" y="936000"/>
                </a:cubicBezTo>
                <a:cubicBezTo>
                  <a:pt x="492469" y="936000"/>
                  <a:pt x="702000" y="726469"/>
                  <a:pt x="702000" y="468000"/>
                </a:cubicBezTo>
                <a:cubicBezTo>
                  <a:pt x="702000" y="403383"/>
                  <a:pt x="688905" y="341824"/>
                  <a:pt x="665223" y="285833"/>
                </a:cubicBezTo>
                <a:lnTo>
                  <a:pt x="622074" y="206339"/>
                </a:lnTo>
                <a:lnTo>
                  <a:pt x="697090" y="160765"/>
                </a:lnTo>
                <a:cubicBezTo>
                  <a:pt x="885826" y="58238"/>
                  <a:pt x="1102112" y="0"/>
                  <a:pt x="1332000" y="0"/>
                </a:cubicBezTo>
                <a:close/>
              </a:path>
            </a:pathLst>
          </a:custGeom>
          <a:solidFill>
            <a:schemeClr val="bg1">
              <a:lumMod val="95000"/>
              <a:alpha val="37000"/>
            </a:schemeClr>
          </a:solidFill>
        </p:spPr>
        <p:txBody>
          <a:bodyPr wrap="square">
            <a:noAutofit/>
          </a:bodyPr>
          <a:lstStyle/>
          <a:p>
            <a:endParaRPr lang="cy-GB" dirty="0"/>
          </a:p>
        </p:txBody>
      </p:sp>
    </p:spTree>
    <p:extLst>
      <p:ext uri="{BB962C8B-B14F-4D97-AF65-F5344CB8AC3E}">
        <p14:creationId xmlns:p14="http://schemas.microsoft.com/office/powerpoint/2010/main" val="49454295"/>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ellow - Bi-Title - Sub tit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DE1D8-8677-7DF8-D2B7-9EC97D0F02D0}"/>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lvl1pPr>
              <a:defRPr>
                <a:solidFill>
                  <a:srgbClr val="312F48"/>
                </a:solidFill>
              </a:defRPr>
            </a:lvl1pPr>
          </a:lstStyle>
          <a:p>
            <a:r>
              <a:rPr lang="cy-GB" noProof="0" dirty="0"/>
              <a:t>TEITL Y CYFLWYNIAD</a:t>
            </a:r>
          </a:p>
        </p:txBody>
      </p:sp>
      <p:sp>
        <p:nvSpPr>
          <p:cNvPr id="10" name="Title 2">
            <a:extLst>
              <a:ext uri="{FF2B5EF4-FFF2-40B4-BE49-F238E27FC236}">
                <a16:creationId xmlns:a16="http://schemas.microsoft.com/office/drawing/2014/main" id="{C65A5C41-B4F3-CA72-783F-1B90962C8A07}"/>
              </a:ext>
            </a:extLst>
          </p:cNvPr>
          <p:cNvSpPr>
            <a:spLocks noGrp="1"/>
          </p:cNvSpPr>
          <p:nvPr>
            <p:ph type="body" sz="quarter" idx="14" hasCustomPrompt="1"/>
          </p:nvPr>
        </p:nvSpPr>
        <p:spPr>
          <a:xfrm>
            <a:off x="720725" y="2340000"/>
            <a:ext cx="10515600" cy="576263"/>
          </a:xfrm>
        </p:spPr>
        <p:txBody>
          <a:bodyPr tIns="0" bIns="0">
            <a:noAutofit/>
          </a:bodyPr>
          <a:lstStyle>
            <a:lvl1pPr>
              <a:defRPr sz="4200">
                <a:latin typeface="+mj-lt"/>
              </a:defRPr>
            </a:lvl1pPr>
          </a:lstStyle>
          <a:p>
            <a:pPr lvl="0"/>
            <a:r>
              <a:rPr lang="en-US" dirty="0"/>
              <a:t>PRESENTATION TITLE</a:t>
            </a:r>
            <a:endParaRPr lang="cy-GB" dirty="0"/>
          </a:p>
        </p:txBody>
      </p:sp>
      <p:sp>
        <p:nvSpPr>
          <p:cNvPr id="4" name="Text Placeholder">
            <a:extLst>
              <a:ext uri="{FF2B5EF4-FFF2-40B4-BE49-F238E27FC236}">
                <a16:creationId xmlns:a16="http://schemas.microsoft.com/office/drawing/2014/main" id="{38E00EF4-2D2E-45E9-E808-CF3A6194CC05}"/>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lvl1pPr>
              <a:defRPr>
                <a:solidFill>
                  <a:srgbClr val="312F48"/>
                </a:solidFill>
              </a:defRPr>
            </a:lvl1pPr>
          </a:lstStyle>
          <a:p>
            <a:pPr lvl="0"/>
            <a:r>
              <a:rPr lang="cy-GB" noProof="0" dirty="0"/>
              <a:t>Is-deitl</a:t>
            </a:r>
          </a:p>
        </p:txBody>
      </p:sp>
      <p:sp>
        <p:nvSpPr>
          <p:cNvPr id="5" name="Text Placeholder">
            <a:extLst>
              <a:ext uri="{FF2B5EF4-FFF2-40B4-BE49-F238E27FC236}">
                <a16:creationId xmlns:a16="http://schemas.microsoft.com/office/drawing/2014/main" id="{B14282BB-3D0A-02C3-0449-182337A84117}"/>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solidFill>
                  <a:srgbClr val="312F48"/>
                </a:solidFill>
              </a:defRPr>
            </a:lvl1pPr>
          </a:lstStyle>
          <a:p>
            <a:pPr lvl="0"/>
            <a:r>
              <a:rPr lang="en-GB" noProof="0" dirty="0"/>
              <a:t>Subtitle</a:t>
            </a:r>
          </a:p>
        </p:txBody>
      </p:sp>
      <p:pic>
        <p:nvPicPr>
          <p:cNvPr id="8" name="Picture 7" descr="Golygfa o gefn person yn eistedd wrth fwrdd gyda gliniadur agored a bag ar y bwrdd.">
            <a:extLst>
              <a:ext uri="{FF2B5EF4-FFF2-40B4-BE49-F238E27FC236}">
                <a16:creationId xmlns:a16="http://schemas.microsoft.com/office/drawing/2014/main" id="{0175A045-C574-2E1A-58E4-4C9742A62F2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84000" y="3600000"/>
            <a:ext cx="1818000" cy="1818000"/>
          </a:xfrm>
          <a:prstGeom prst="rect">
            <a:avLst/>
          </a:prstGeom>
        </p:spPr>
      </p:pic>
      <p:pic>
        <p:nvPicPr>
          <p:cNvPr id="9" name="Picture 8" descr="Person sy'n gwenu yn sefyll o flaen bwrdd gwyn yn dal beiro marcio.">
            <a:extLst>
              <a:ext uri="{FF2B5EF4-FFF2-40B4-BE49-F238E27FC236}">
                <a16:creationId xmlns:a16="http://schemas.microsoft.com/office/drawing/2014/main" id="{09D3DCB6-997C-B2DE-61BB-922F63A7A7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90000" y="810000"/>
            <a:ext cx="2648915" cy="2664000"/>
          </a:xfrm>
          <a:prstGeom prst="rect">
            <a:avLst/>
          </a:prstGeom>
        </p:spPr>
      </p:pic>
      <p:sp>
        <p:nvSpPr>
          <p:cNvPr id="7" name="Oval 6">
            <a:extLst>
              <a:ext uri="{FF2B5EF4-FFF2-40B4-BE49-F238E27FC236}">
                <a16:creationId xmlns:a16="http://schemas.microsoft.com/office/drawing/2014/main" id="{0E28415E-4267-776A-F843-78444C41DDEA}"/>
              </a:ext>
              <a:ext uri="{C183D7F6-B498-43B3-948B-1728B52AA6E4}">
                <adec:decorative xmlns:adec="http://schemas.microsoft.com/office/drawing/2017/decorative" val="1"/>
              </a:ext>
            </a:extLst>
          </p:cNvPr>
          <p:cNvSpPr>
            <a:spLocks noChangeAspect="1"/>
          </p:cNvSpPr>
          <p:nvPr userDrawn="1"/>
        </p:nvSpPr>
        <p:spPr>
          <a:xfrm>
            <a:off x="7056000" y="810000"/>
            <a:ext cx="936000" cy="936000"/>
          </a:xfrm>
          <a:prstGeom prst="ellipse">
            <a:avLst/>
          </a:prstGeom>
          <a:solidFill>
            <a:srgbClr val="35B6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Tree>
    <p:extLst>
      <p:ext uri="{BB962C8B-B14F-4D97-AF65-F5344CB8AC3E}">
        <p14:creationId xmlns:p14="http://schemas.microsoft.com/office/powerpoint/2010/main" val="1746210792"/>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ue - Title - Sub title">
    <p:bg>
      <p:bgPr>
        <a:solidFill>
          <a:srgbClr val="312F4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00D545-B480-0915-13EF-E1BFDA13CF10}"/>
              </a:ext>
            </a:extLst>
          </p:cNvPr>
          <p:cNvSpPr>
            <a:spLocks noGrp="1"/>
          </p:cNvSpPr>
          <p:nvPr>
            <p:ph type="title" hasCustomPrompt="1"/>
          </p:nvPr>
        </p:nvSpPr>
        <p:spPr>
          <a:xfrm>
            <a:off x="720000" y="1710000"/>
            <a:ext cx="10515600" cy="792000"/>
          </a:xfrm>
          <a:prstGeom prst="rect">
            <a:avLst/>
          </a:prstGeom>
        </p:spPr>
        <p:txBody>
          <a:bodyPr lIns="0" tIns="0" rIns="0" bIns="0" anchor="t" anchorCtr="0">
            <a:noAutofit/>
          </a:bodyPr>
          <a:lstStyle/>
          <a:p>
            <a:r>
              <a:rPr lang="cy-GB" noProof="0" dirty="0"/>
              <a:t>TEITL Y CYFLWYNIAD</a:t>
            </a:r>
          </a:p>
        </p:txBody>
      </p:sp>
      <p:sp>
        <p:nvSpPr>
          <p:cNvPr id="7" name="Text Placeholder">
            <a:extLst>
              <a:ext uri="{FF2B5EF4-FFF2-40B4-BE49-F238E27FC236}">
                <a16:creationId xmlns:a16="http://schemas.microsoft.com/office/drawing/2014/main" id="{224FA0FF-5F73-F6CF-1CD6-12DAF59F8C29}"/>
              </a:ext>
              <a:ext uri="{C183D7F6-B498-43B3-948B-1728B52AA6E4}">
                <adec:decorative xmlns:adec="http://schemas.microsoft.com/office/drawing/2017/decorative" val="0"/>
              </a:ext>
            </a:extLst>
          </p:cNvPr>
          <p:cNvSpPr>
            <a:spLocks noGrp="1"/>
          </p:cNvSpPr>
          <p:nvPr>
            <p:ph type="body" sz="quarter" idx="10" hasCustomPrompt="1"/>
          </p:nvPr>
        </p:nvSpPr>
        <p:spPr>
          <a:xfrm>
            <a:off x="720000" y="2574000"/>
            <a:ext cx="8100000" cy="720000"/>
          </a:xfrm>
          <a:prstGeom prst="rect">
            <a:avLst/>
          </a:prstGeom>
        </p:spPr>
        <p:txBody>
          <a:bodyPr lIns="0" tIns="0" rIns="0" bIns="0"/>
          <a:lstStyle/>
          <a:p>
            <a:pPr lvl="0"/>
            <a:r>
              <a:rPr lang="cy-GB" noProof="0" dirty="0"/>
              <a:t>Is-deitl</a:t>
            </a:r>
          </a:p>
        </p:txBody>
      </p:sp>
      <p:sp>
        <p:nvSpPr>
          <p:cNvPr id="2" name="Picture Placeholder 1">
            <a:extLst>
              <a:ext uri="{FF2B5EF4-FFF2-40B4-BE49-F238E27FC236}">
                <a16:creationId xmlns:a16="http://schemas.microsoft.com/office/drawing/2014/main" id="{52186E2E-2796-6196-3098-6CBA242F675E}"/>
              </a:ext>
            </a:extLst>
          </p:cNvPr>
          <p:cNvSpPr>
            <a:spLocks noGrp="1" noChangeAspect="1"/>
          </p:cNvSpPr>
          <p:nvPr>
            <p:ph type="pic" sz="quarter" idx="14"/>
          </p:nvPr>
        </p:nvSpPr>
        <p:spPr>
          <a:xfrm>
            <a:off x="9036000" y="2520000"/>
            <a:ext cx="2448000" cy="2448000"/>
          </a:xfrm>
          <a:custGeom>
            <a:avLst/>
            <a:gdLst>
              <a:gd name="connsiteX0" fmla="*/ 908888 w 1817776"/>
              <a:gd name="connsiteY0" fmla="*/ 0 h 1817776"/>
              <a:gd name="connsiteX1" fmla="*/ 1817776 w 1817776"/>
              <a:gd name="connsiteY1" fmla="*/ 908888 h 1817776"/>
              <a:gd name="connsiteX2" fmla="*/ 908888 w 1817776"/>
              <a:gd name="connsiteY2" fmla="*/ 1817776 h 1817776"/>
              <a:gd name="connsiteX3" fmla="*/ 0 w 1817776"/>
              <a:gd name="connsiteY3" fmla="*/ 908888 h 1817776"/>
              <a:gd name="connsiteX4" fmla="*/ 908888 w 1817776"/>
              <a:gd name="connsiteY4" fmla="*/ 0 h 1817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776" h="1817776">
                <a:moveTo>
                  <a:pt x="908888" y="0"/>
                </a:moveTo>
                <a:cubicBezTo>
                  <a:pt x="1410853" y="0"/>
                  <a:pt x="1817776" y="406923"/>
                  <a:pt x="1817776" y="908888"/>
                </a:cubicBezTo>
                <a:cubicBezTo>
                  <a:pt x="1817776" y="1410853"/>
                  <a:pt x="1410853" y="1817776"/>
                  <a:pt x="908888" y="1817776"/>
                </a:cubicBezTo>
                <a:cubicBezTo>
                  <a:pt x="406923" y="1817776"/>
                  <a:pt x="0" y="1410853"/>
                  <a:pt x="0" y="908888"/>
                </a:cubicBezTo>
                <a:cubicBezTo>
                  <a:pt x="0" y="406923"/>
                  <a:pt x="406923" y="0"/>
                  <a:pt x="908888" y="0"/>
                </a:cubicBezTo>
                <a:close/>
              </a:path>
            </a:pathLst>
          </a:custGeom>
          <a:solidFill>
            <a:schemeClr val="bg1">
              <a:lumMod val="95000"/>
              <a:alpha val="22000"/>
            </a:schemeClr>
          </a:solidFill>
        </p:spPr>
        <p:txBody>
          <a:bodyPr wrap="square">
            <a:noAutofit/>
          </a:bodyPr>
          <a:lstStyle/>
          <a:p>
            <a:endParaRPr lang="cy-GB" dirty="0"/>
          </a:p>
        </p:txBody>
      </p:sp>
      <p:sp>
        <p:nvSpPr>
          <p:cNvPr id="4" name="Oval 3">
            <a:extLst>
              <a:ext uri="{FF2B5EF4-FFF2-40B4-BE49-F238E27FC236}">
                <a16:creationId xmlns:a16="http://schemas.microsoft.com/office/drawing/2014/main" id="{64E62E4D-7239-F6B1-88F7-6FBC8F6E247A}"/>
              </a:ext>
              <a:ext uri="{C183D7F6-B498-43B3-948B-1728B52AA6E4}">
                <adec:decorative xmlns:adec="http://schemas.microsoft.com/office/drawing/2017/decorative" val="1"/>
              </a:ext>
            </a:extLst>
          </p:cNvPr>
          <p:cNvSpPr>
            <a:spLocks noChangeAspect="1"/>
          </p:cNvSpPr>
          <p:nvPr userDrawn="1"/>
        </p:nvSpPr>
        <p:spPr>
          <a:xfrm>
            <a:off x="7110000" y="1530000"/>
            <a:ext cx="954000" cy="954000"/>
          </a:xfrm>
          <a:prstGeom prst="ellipse">
            <a:avLst/>
          </a:prstGeom>
          <a:solidFill>
            <a:srgbClr val="35B6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Tree>
    <p:extLst>
      <p:ext uri="{BB962C8B-B14F-4D97-AF65-F5344CB8AC3E}">
        <p14:creationId xmlns:p14="http://schemas.microsoft.com/office/powerpoint/2010/main" val="351356037"/>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ue - Title - Sub title 2">
    <p:bg>
      <p:bgPr>
        <a:solidFill>
          <a:srgbClr val="312F4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00D545-B480-0915-13EF-E1BFDA13CF10}"/>
              </a:ext>
            </a:extLst>
          </p:cNvPr>
          <p:cNvSpPr>
            <a:spLocks noGrp="1"/>
          </p:cNvSpPr>
          <p:nvPr>
            <p:ph type="title" hasCustomPrompt="1"/>
          </p:nvPr>
        </p:nvSpPr>
        <p:spPr>
          <a:xfrm>
            <a:off x="720000" y="1710000"/>
            <a:ext cx="10515600" cy="792000"/>
          </a:xfrm>
          <a:prstGeom prst="rect">
            <a:avLst/>
          </a:prstGeom>
        </p:spPr>
        <p:txBody>
          <a:bodyPr lIns="0" tIns="0" rIns="0" bIns="0" anchor="t" anchorCtr="0"/>
          <a:lstStyle/>
          <a:p>
            <a:r>
              <a:rPr lang="cy-GB" noProof="0" dirty="0"/>
              <a:t>TEITL Y CYFLWYNIAD</a:t>
            </a:r>
          </a:p>
        </p:txBody>
      </p:sp>
      <p:sp>
        <p:nvSpPr>
          <p:cNvPr id="7" name="Text Placeholder">
            <a:extLst>
              <a:ext uri="{FF2B5EF4-FFF2-40B4-BE49-F238E27FC236}">
                <a16:creationId xmlns:a16="http://schemas.microsoft.com/office/drawing/2014/main" id="{224FA0FF-5F73-F6CF-1CD6-12DAF59F8C29}"/>
              </a:ext>
              <a:ext uri="{C183D7F6-B498-43B3-948B-1728B52AA6E4}">
                <adec:decorative xmlns:adec="http://schemas.microsoft.com/office/drawing/2017/decorative" val="0"/>
              </a:ext>
            </a:extLst>
          </p:cNvPr>
          <p:cNvSpPr>
            <a:spLocks noGrp="1"/>
          </p:cNvSpPr>
          <p:nvPr>
            <p:ph type="body" sz="quarter" idx="10" hasCustomPrompt="1"/>
          </p:nvPr>
        </p:nvSpPr>
        <p:spPr>
          <a:xfrm>
            <a:off x="720000" y="2574000"/>
            <a:ext cx="8100000" cy="720000"/>
          </a:xfrm>
          <a:prstGeom prst="rect">
            <a:avLst/>
          </a:prstGeom>
        </p:spPr>
        <p:txBody>
          <a:bodyPr lIns="0" tIns="0" rIns="0" bIns="0"/>
          <a:lstStyle/>
          <a:p>
            <a:pPr lvl="0"/>
            <a:r>
              <a:rPr lang="cy-GB" noProof="0" dirty="0"/>
              <a:t>Is-deitl</a:t>
            </a:r>
          </a:p>
        </p:txBody>
      </p:sp>
      <p:pic>
        <p:nvPicPr>
          <p:cNvPr id="3" name="Picture 2" descr="Golygfa o gefn person yn eistedd wrth fwrdd gyda gliniadur agored a bag ar y bwrdd.">
            <a:extLst>
              <a:ext uri="{FF2B5EF4-FFF2-40B4-BE49-F238E27FC236}">
                <a16:creationId xmlns:a16="http://schemas.microsoft.com/office/drawing/2014/main" id="{A0A8343E-34F1-71D6-A7B4-420A470C40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6000" y="2520000"/>
            <a:ext cx="2448000" cy="2448000"/>
          </a:xfrm>
          <a:prstGeom prst="rect">
            <a:avLst/>
          </a:prstGeom>
        </p:spPr>
      </p:pic>
      <p:sp>
        <p:nvSpPr>
          <p:cNvPr id="5" name="Oval 4">
            <a:extLst>
              <a:ext uri="{FF2B5EF4-FFF2-40B4-BE49-F238E27FC236}">
                <a16:creationId xmlns:a16="http://schemas.microsoft.com/office/drawing/2014/main" id="{414C9464-F5D9-9D1F-2FE3-4611E63F1263}"/>
              </a:ext>
              <a:ext uri="{C183D7F6-B498-43B3-948B-1728B52AA6E4}">
                <adec:decorative xmlns:adec="http://schemas.microsoft.com/office/drawing/2017/decorative" val="1"/>
              </a:ext>
            </a:extLst>
          </p:cNvPr>
          <p:cNvSpPr>
            <a:spLocks noChangeAspect="1"/>
          </p:cNvSpPr>
          <p:nvPr userDrawn="1"/>
        </p:nvSpPr>
        <p:spPr>
          <a:xfrm>
            <a:off x="7110000" y="1530000"/>
            <a:ext cx="954000" cy="954000"/>
          </a:xfrm>
          <a:prstGeom prst="ellipse">
            <a:avLst/>
          </a:prstGeom>
          <a:solidFill>
            <a:srgbClr val="35B6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Tree>
    <p:extLst>
      <p:ext uri="{BB962C8B-B14F-4D97-AF65-F5344CB8AC3E}">
        <p14:creationId xmlns:p14="http://schemas.microsoft.com/office/powerpoint/2010/main" val="1192273952"/>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ue - Bi-Title - Sub title">
    <p:bg>
      <p:bgPr>
        <a:solidFill>
          <a:srgbClr val="312F4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DE1D8-8677-7DF8-D2B7-9EC97D0F02D0}"/>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lvl1pPr>
              <a:defRPr>
                <a:solidFill>
                  <a:schemeClr val="bg1"/>
                </a:solidFill>
              </a:defRPr>
            </a:lvl1pPr>
          </a:lstStyle>
          <a:p>
            <a:r>
              <a:rPr lang="cy-GB" noProof="0" dirty="0"/>
              <a:t>TEITL Y CYFLWYNIAD</a:t>
            </a:r>
          </a:p>
        </p:txBody>
      </p:sp>
      <p:sp>
        <p:nvSpPr>
          <p:cNvPr id="11" name="Title 2">
            <a:extLst>
              <a:ext uri="{FF2B5EF4-FFF2-40B4-BE49-F238E27FC236}">
                <a16:creationId xmlns:a16="http://schemas.microsoft.com/office/drawing/2014/main" id="{8491A26E-94E4-992A-A5B3-18927C03C1B0}"/>
              </a:ext>
            </a:extLst>
          </p:cNvPr>
          <p:cNvSpPr>
            <a:spLocks noGrp="1"/>
          </p:cNvSpPr>
          <p:nvPr>
            <p:ph type="body" sz="quarter" idx="15" hasCustomPrompt="1"/>
          </p:nvPr>
        </p:nvSpPr>
        <p:spPr>
          <a:xfrm>
            <a:off x="720725" y="2340000"/>
            <a:ext cx="10515600" cy="576263"/>
          </a:xfrm>
        </p:spPr>
        <p:txBody>
          <a:bodyPr tIns="0" bIns="0">
            <a:noAutofit/>
          </a:bodyPr>
          <a:lstStyle>
            <a:lvl1pPr>
              <a:defRPr sz="4200">
                <a:latin typeface="+mj-lt"/>
              </a:defRPr>
            </a:lvl1pPr>
          </a:lstStyle>
          <a:p>
            <a:pPr lvl="0"/>
            <a:r>
              <a:rPr lang="en-US" dirty="0"/>
              <a:t>PRESENTATION TITLE</a:t>
            </a:r>
            <a:endParaRPr lang="cy-GB" dirty="0"/>
          </a:p>
        </p:txBody>
      </p:sp>
      <p:sp>
        <p:nvSpPr>
          <p:cNvPr id="4" name="Text Placeholder">
            <a:extLst>
              <a:ext uri="{FF2B5EF4-FFF2-40B4-BE49-F238E27FC236}">
                <a16:creationId xmlns:a16="http://schemas.microsoft.com/office/drawing/2014/main" id="{38E00EF4-2D2E-45E9-E808-CF3A6194CC05}"/>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lvl1pPr>
              <a:defRPr>
                <a:solidFill>
                  <a:schemeClr val="bg1"/>
                </a:solidFill>
              </a:defRPr>
            </a:lvl1pPr>
          </a:lstStyle>
          <a:p>
            <a:pPr lvl="0"/>
            <a:r>
              <a:rPr lang="cy-GB" noProof="0" dirty="0"/>
              <a:t>Is-deitl</a:t>
            </a:r>
          </a:p>
        </p:txBody>
      </p:sp>
      <p:sp>
        <p:nvSpPr>
          <p:cNvPr id="5" name="Text Placeholder">
            <a:extLst>
              <a:ext uri="{FF2B5EF4-FFF2-40B4-BE49-F238E27FC236}">
                <a16:creationId xmlns:a16="http://schemas.microsoft.com/office/drawing/2014/main" id="{B14282BB-3D0A-02C3-0449-182337A84117}"/>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solidFill>
                  <a:schemeClr val="bg1"/>
                </a:solidFill>
              </a:defRPr>
            </a:lvl1pPr>
          </a:lstStyle>
          <a:p>
            <a:pPr lvl="0"/>
            <a:r>
              <a:rPr lang="en-GB" noProof="0" dirty="0"/>
              <a:t>Subtitle</a:t>
            </a:r>
          </a:p>
        </p:txBody>
      </p:sp>
      <p:sp>
        <p:nvSpPr>
          <p:cNvPr id="9" name="Picture Placeholder 1">
            <a:extLst>
              <a:ext uri="{FF2B5EF4-FFF2-40B4-BE49-F238E27FC236}">
                <a16:creationId xmlns:a16="http://schemas.microsoft.com/office/drawing/2014/main" id="{249D6B8E-44DB-E2DC-2D62-D9A6FF68DCDA}"/>
              </a:ext>
            </a:extLst>
          </p:cNvPr>
          <p:cNvSpPr>
            <a:spLocks noGrp="1" noChangeAspect="1"/>
          </p:cNvSpPr>
          <p:nvPr>
            <p:ph type="pic" sz="quarter" idx="14"/>
          </p:nvPr>
        </p:nvSpPr>
        <p:spPr>
          <a:xfrm>
            <a:off x="9036000" y="2520000"/>
            <a:ext cx="2448000" cy="2448000"/>
          </a:xfrm>
          <a:custGeom>
            <a:avLst/>
            <a:gdLst>
              <a:gd name="connsiteX0" fmla="*/ 908888 w 1817776"/>
              <a:gd name="connsiteY0" fmla="*/ 0 h 1817776"/>
              <a:gd name="connsiteX1" fmla="*/ 1817776 w 1817776"/>
              <a:gd name="connsiteY1" fmla="*/ 908888 h 1817776"/>
              <a:gd name="connsiteX2" fmla="*/ 908888 w 1817776"/>
              <a:gd name="connsiteY2" fmla="*/ 1817776 h 1817776"/>
              <a:gd name="connsiteX3" fmla="*/ 0 w 1817776"/>
              <a:gd name="connsiteY3" fmla="*/ 908888 h 1817776"/>
              <a:gd name="connsiteX4" fmla="*/ 908888 w 1817776"/>
              <a:gd name="connsiteY4" fmla="*/ 0 h 1817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776" h="1817776">
                <a:moveTo>
                  <a:pt x="908888" y="0"/>
                </a:moveTo>
                <a:cubicBezTo>
                  <a:pt x="1410853" y="0"/>
                  <a:pt x="1817776" y="406923"/>
                  <a:pt x="1817776" y="908888"/>
                </a:cubicBezTo>
                <a:cubicBezTo>
                  <a:pt x="1817776" y="1410853"/>
                  <a:pt x="1410853" y="1817776"/>
                  <a:pt x="908888" y="1817776"/>
                </a:cubicBezTo>
                <a:cubicBezTo>
                  <a:pt x="406923" y="1817776"/>
                  <a:pt x="0" y="1410853"/>
                  <a:pt x="0" y="908888"/>
                </a:cubicBezTo>
                <a:cubicBezTo>
                  <a:pt x="0" y="406923"/>
                  <a:pt x="406923" y="0"/>
                  <a:pt x="908888" y="0"/>
                </a:cubicBezTo>
                <a:close/>
              </a:path>
            </a:pathLst>
          </a:custGeom>
          <a:solidFill>
            <a:schemeClr val="bg1">
              <a:lumMod val="95000"/>
              <a:alpha val="22000"/>
            </a:schemeClr>
          </a:solidFill>
        </p:spPr>
        <p:txBody>
          <a:bodyPr wrap="square">
            <a:noAutofit/>
          </a:bodyPr>
          <a:lstStyle/>
          <a:p>
            <a:endParaRPr lang="cy-GB" dirty="0"/>
          </a:p>
        </p:txBody>
      </p:sp>
      <p:sp>
        <p:nvSpPr>
          <p:cNvPr id="10" name="Oval 9">
            <a:extLst>
              <a:ext uri="{FF2B5EF4-FFF2-40B4-BE49-F238E27FC236}">
                <a16:creationId xmlns:a16="http://schemas.microsoft.com/office/drawing/2014/main" id="{3F2C4E46-D6C7-19FA-44A7-2A7CB98135AC}"/>
              </a:ext>
              <a:ext uri="{C183D7F6-B498-43B3-948B-1728B52AA6E4}">
                <adec:decorative xmlns:adec="http://schemas.microsoft.com/office/drawing/2017/decorative" val="1"/>
              </a:ext>
            </a:extLst>
          </p:cNvPr>
          <p:cNvSpPr>
            <a:spLocks noChangeAspect="1"/>
          </p:cNvSpPr>
          <p:nvPr userDrawn="1"/>
        </p:nvSpPr>
        <p:spPr>
          <a:xfrm>
            <a:off x="7110000" y="1530000"/>
            <a:ext cx="954000" cy="954000"/>
          </a:xfrm>
          <a:prstGeom prst="ellipse">
            <a:avLst/>
          </a:prstGeom>
          <a:solidFill>
            <a:srgbClr val="35B6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Tree>
    <p:extLst>
      <p:ext uri="{BB962C8B-B14F-4D97-AF65-F5344CB8AC3E}">
        <p14:creationId xmlns:p14="http://schemas.microsoft.com/office/powerpoint/2010/main" val="3916410322"/>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ue - Bi-Title - Sub title 2">
    <p:bg>
      <p:bgPr>
        <a:solidFill>
          <a:srgbClr val="312F4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DE1D8-8677-7DF8-D2B7-9EC97D0F02D0}"/>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lvl1pPr>
              <a:defRPr>
                <a:solidFill>
                  <a:schemeClr val="bg1"/>
                </a:solidFill>
              </a:defRPr>
            </a:lvl1pPr>
          </a:lstStyle>
          <a:p>
            <a:r>
              <a:rPr lang="cy-GB" noProof="0" dirty="0"/>
              <a:t>TEITL Y CYFLWYNIAD</a:t>
            </a:r>
          </a:p>
        </p:txBody>
      </p:sp>
      <p:sp>
        <p:nvSpPr>
          <p:cNvPr id="11" name="Title 2">
            <a:extLst>
              <a:ext uri="{FF2B5EF4-FFF2-40B4-BE49-F238E27FC236}">
                <a16:creationId xmlns:a16="http://schemas.microsoft.com/office/drawing/2014/main" id="{25437DAB-6B7E-7C41-9BE5-62F98328284E}"/>
              </a:ext>
            </a:extLst>
          </p:cNvPr>
          <p:cNvSpPr>
            <a:spLocks noGrp="1"/>
          </p:cNvSpPr>
          <p:nvPr>
            <p:ph type="body" sz="quarter" idx="14" hasCustomPrompt="1"/>
          </p:nvPr>
        </p:nvSpPr>
        <p:spPr>
          <a:xfrm>
            <a:off x="720725" y="2340000"/>
            <a:ext cx="10515600" cy="576263"/>
          </a:xfrm>
        </p:spPr>
        <p:txBody>
          <a:bodyPr tIns="0" bIns="0">
            <a:noAutofit/>
          </a:bodyPr>
          <a:lstStyle>
            <a:lvl1pPr>
              <a:defRPr sz="4200">
                <a:latin typeface="+mj-lt"/>
              </a:defRPr>
            </a:lvl1pPr>
          </a:lstStyle>
          <a:p>
            <a:pPr lvl="0"/>
            <a:r>
              <a:rPr lang="en-US" dirty="0"/>
              <a:t>PRESENTATION TITLE</a:t>
            </a:r>
            <a:endParaRPr lang="cy-GB" dirty="0"/>
          </a:p>
        </p:txBody>
      </p:sp>
      <p:sp>
        <p:nvSpPr>
          <p:cNvPr id="4" name="Text Placeholder">
            <a:extLst>
              <a:ext uri="{FF2B5EF4-FFF2-40B4-BE49-F238E27FC236}">
                <a16:creationId xmlns:a16="http://schemas.microsoft.com/office/drawing/2014/main" id="{38E00EF4-2D2E-45E9-E808-CF3A6194CC05}"/>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lvl1pPr>
              <a:defRPr>
                <a:solidFill>
                  <a:schemeClr val="bg1"/>
                </a:solidFill>
              </a:defRPr>
            </a:lvl1pPr>
          </a:lstStyle>
          <a:p>
            <a:pPr lvl="0"/>
            <a:r>
              <a:rPr lang="cy-GB" noProof="0" dirty="0"/>
              <a:t>Is-deitl</a:t>
            </a:r>
          </a:p>
        </p:txBody>
      </p:sp>
      <p:sp>
        <p:nvSpPr>
          <p:cNvPr id="5" name="Text Placeholder">
            <a:extLst>
              <a:ext uri="{FF2B5EF4-FFF2-40B4-BE49-F238E27FC236}">
                <a16:creationId xmlns:a16="http://schemas.microsoft.com/office/drawing/2014/main" id="{B14282BB-3D0A-02C3-0449-182337A84117}"/>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solidFill>
                  <a:schemeClr val="bg1"/>
                </a:solidFill>
              </a:defRPr>
            </a:lvl1pPr>
          </a:lstStyle>
          <a:p>
            <a:pPr lvl="0"/>
            <a:r>
              <a:rPr lang="en-GB" noProof="0" dirty="0"/>
              <a:t>Subtitle</a:t>
            </a:r>
          </a:p>
        </p:txBody>
      </p:sp>
      <p:pic>
        <p:nvPicPr>
          <p:cNvPr id="6" name="Picture 5" descr="Golygfa o gefn person yn eistedd wrth fwrdd gyda gliniadur agored a bag ar y bwrdd.">
            <a:extLst>
              <a:ext uri="{FF2B5EF4-FFF2-40B4-BE49-F238E27FC236}">
                <a16:creationId xmlns:a16="http://schemas.microsoft.com/office/drawing/2014/main" id="{B93677D6-B5E7-2625-2B4B-FD995E608B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6000" y="2520000"/>
            <a:ext cx="2448000" cy="2448000"/>
          </a:xfrm>
          <a:prstGeom prst="rect">
            <a:avLst/>
          </a:prstGeom>
        </p:spPr>
      </p:pic>
      <p:sp>
        <p:nvSpPr>
          <p:cNvPr id="10" name="Oval 9">
            <a:extLst>
              <a:ext uri="{FF2B5EF4-FFF2-40B4-BE49-F238E27FC236}">
                <a16:creationId xmlns:a16="http://schemas.microsoft.com/office/drawing/2014/main" id="{E67E3740-BA52-DA31-CD03-E45CB3CCA6FF}"/>
              </a:ext>
              <a:ext uri="{C183D7F6-B498-43B3-948B-1728B52AA6E4}">
                <adec:decorative xmlns:adec="http://schemas.microsoft.com/office/drawing/2017/decorative" val="1"/>
              </a:ext>
            </a:extLst>
          </p:cNvPr>
          <p:cNvSpPr>
            <a:spLocks noChangeAspect="1"/>
          </p:cNvSpPr>
          <p:nvPr userDrawn="1"/>
        </p:nvSpPr>
        <p:spPr>
          <a:xfrm>
            <a:off x="7110000" y="1530000"/>
            <a:ext cx="954000" cy="954000"/>
          </a:xfrm>
          <a:prstGeom prst="ellipse">
            <a:avLst/>
          </a:prstGeom>
          <a:solidFill>
            <a:srgbClr val="35B6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Tree>
    <p:extLst>
      <p:ext uri="{BB962C8B-B14F-4D97-AF65-F5344CB8AC3E}">
        <p14:creationId xmlns:p14="http://schemas.microsoft.com/office/powerpoint/2010/main" val="153894419"/>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auve -Title - Sub title ">
    <p:bg>
      <p:bgPr>
        <a:solidFill>
          <a:srgbClr val="6C488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00D545-B480-0915-13EF-E1BFDA13CF10}"/>
              </a:ext>
            </a:extLst>
          </p:cNvPr>
          <p:cNvSpPr>
            <a:spLocks noGrp="1"/>
          </p:cNvSpPr>
          <p:nvPr>
            <p:ph type="title" hasCustomPrompt="1"/>
          </p:nvPr>
        </p:nvSpPr>
        <p:spPr>
          <a:xfrm>
            <a:off x="720000" y="1710000"/>
            <a:ext cx="10515600" cy="792000"/>
          </a:xfrm>
          <a:prstGeom prst="rect">
            <a:avLst/>
          </a:prstGeom>
        </p:spPr>
        <p:txBody>
          <a:bodyPr lIns="0" tIns="0" rIns="0" bIns="0" anchor="t" anchorCtr="0">
            <a:noAutofit/>
          </a:bodyPr>
          <a:lstStyle/>
          <a:p>
            <a:r>
              <a:rPr lang="cy-GB" noProof="0" dirty="0"/>
              <a:t>TEITL Y CYFLWYNIAD</a:t>
            </a:r>
          </a:p>
        </p:txBody>
      </p:sp>
      <p:sp>
        <p:nvSpPr>
          <p:cNvPr id="7" name="Text Placeholder">
            <a:extLst>
              <a:ext uri="{FF2B5EF4-FFF2-40B4-BE49-F238E27FC236}">
                <a16:creationId xmlns:a16="http://schemas.microsoft.com/office/drawing/2014/main" id="{224FA0FF-5F73-F6CF-1CD6-12DAF59F8C29}"/>
              </a:ext>
              <a:ext uri="{C183D7F6-B498-43B3-948B-1728B52AA6E4}">
                <adec:decorative xmlns:adec="http://schemas.microsoft.com/office/drawing/2017/decorative" val="0"/>
              </a:ext>
            </a:extLst>
          </p:cNvPr>
          <p:cNvSpPr>
            <a:spLocks noGrp="1"/>
          </p:cNvSpPr>
          <p:nvPr>
            <p:ph type="body" sz="quarter" idx="10" hasCustomPrompt="1"/>
          </p:nvPr>
        </p:nvSpPr>
        <p:spPr>
          <a:xfrm>
            <a:off x="720000" y="2574000"/>
            <a:ext cx="8100000" cy="720000"/>
          </a:xfrm>
          <a:prstGeom prst="rect">
            <a:avLst/>
          </a:prstGeom>
        </p:spPr>
        <p:txBody>
          <a:bodyPr lIns="0" tIns="0" rIns="0" bIns="0"/>
          <a:lstStyle/>
          <a:p>
            <a:pPr lvl="0"/>
            <a:r>
              <a:rPr lang="cy-GB" noProof="0" dirty="0"/>
              <a:t>Is-deitl</a:t>
            </a:r>
          </a:p>
        </p:txBody>
      </p:sp>
      <p:sp>
        <p:nvSpPr>
          <p:cNvPr id="3" name="Oval 2">
            <a:extLst>
              <a:ext uri="{FF2B5EF4-FFF2-40B4-BE49-F238E27FC236}">
                <a16:creationId xmlns:a16="http://schemas.microsoft.com/office/drawing/2014/main" id="{9BDB9602-EE76-019A-3A73-C5B3D9D0A09E}"/>
              </a:ext>
              <a:ext uri="{C183D7F6-B498-43B3-948B-1728B52AA6E4}">
                <adec:decorative xmlns:adec="http://schemas.microsoft.com/office/drawing/2017/decorative" val="1"/>
              </a:ext>
            </a:extLst>
          </p:cNvPr>
          <p:cNvSpPr>
            <a:spLocks noChangeAspect="1"/>
          </p:cNvSpPr>
          <p:nvPr userDrawn="1"/>
        </p:nvSpPr>
        <p:spPr>
          <a:xfrm>
            <a:off x="7236000" y="1602000"/>
            <a:ext cx="1368000" cy="1368000"/>
          </a:xfrm>
          <a:prstGeom prst="ellipse">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
        <p:nvSpPr>
          <p:cNvPr id="5" name="Oval 4">
            <a:extLst>
              <a:ext uri="{FF2B5EF4-FFF2-40B4-BE49-F238E27FC236}">
                <a16:creationId xmlns:a16="http://schemas.microsoft.com/office/drawing/2014/main" id="{9C371660-407D-9C65-3134-5F227EE8234B}"/>
              </a:ext>
              <a:ext uri="{C183D7F6-B498-43B3-948B-1728B52AA6E4}">
                <adec:decorative xmlns:adec="http://schemas.microsoft.com/office/drawing/2017/decorative" val="1"/>
              </a:ext>
            </a:extLst>
          </p:cNvPr>
          <p:cNvSpPr>
            <a:spLocks noChangeAspect="1"/>
          </p:cNvSpPr>
          <p:nvPr userDrawn="1"/>
        </p:nvSpPr>
        <p:spPr>
          <a:xfrm>
            <a:off x="10188000" y="3312000"/>
            <a:ext cx="2304000" cy="2304000"/>
          </a:xfrm>
          <a:prstGeom prst="ellipse">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Tree>
    <p:extLst>
      <p:ext uri="{BB962C8B-B14F-4D97-AF65-F5344CB8AC3E}">
        <p14:creationId xmlns:p14="http://schemas.microsoft.com/office/powerpoint/2010/main" val="4049143461"/>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auve Bi-Title - Sub title ">
    <p:bg>
      <p:bgPr>
        <a:solidFill>
          <a:srgbClr val="6C488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DE1D8-8677-7DF8-D2B7-9EC97D0F02D0}"/>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lvl1pPr>
              <a:defRPr>
                <a:solidFill>
                  <a:schemeClr val="bg1"/>
                </a:solidFill>
              </a:defRPr>
            </a:lvl1pPr>
          </a:lstStyle>
          <a:p>
            <a:r>
              <a:rPr lang="cy-GB" noProof="0" dirty="0"/>
              <a:t>TEITL Y CYFLWYNIAD</a:t>
            </a:r>
          </a:p>
        </p:txBody>
      </p:sp>
      <p:sp>
        <p:nvSpPr>
          <p:cNvPr id="8" name="Title 2">
            <a:extLst>
              <a:ext uri="{FF2B5EF4-FFF2-40B4-BE49-F238E27FC236}">
                <a16:creationId xmlns:a16="http://schemas.microsoft.com/office/drawing/2014/main" id="{380F4EB7-2893-7E32-7683-FDD7A7996741}"/>
              </a:ext>
            </a:extLst>
          </p:cNvPr>
          <p:cNvSpPr>
            <a:spLocks noGrp="1"/>
          </p:cNvSpPr>
          <p:nvPr>
            <p:ph type="body" sz="quarter" idx="15" hasCustomPrompt="1"/>
          </p:nvPr>
        </p:nvSpPr>
        <p:spPr>
          <a:xfrm>
            <a:off x="720725" y="2340000"/>
            <a:ext cx="10515600" cy="576263"/>
          </a:xfrm>
        </p:spPr>
        <p:txBody>
          <a:bodyPr tIns="0" bIns="0">
            <a:noAutofit/>
          </a:bodyPr>
          <a:lstStyle>
            <a:lvl1pPr>
              <a:defRPr sz="4200">
                <a:latin typeface="+mj-lt"/>
              </a:defRPr>
            </a:lvl1pPr>
          </a:lstStyle>
          <a:p>
            <a:pPr lvl="0"/>
            <a:r>
              <a:rPr lang="en-US" dirty="0"/>
              <a:t>PRESENTATION TITLE</a:t>
            </a:r>
            <a:endParaRPr lang="cy-GB" dirty="0"/>
          </a:p>
        </p:txBody>
      </p:sp>
      <p:sp>
        <p:nvSpPr>
          <p:cNvPr id="4" name="Text Placeholder">
            <a:extLst>
              <a:ext uri="{FF2B5EF4-FFF2-40B4-BE49-F238E27FC236}">
                <a16:creationId xmlns:a16="http://schemas.microsoft.com/office/drawing/2014/main" id="{38E00EF4-2D2E-45E9-E808-CF3A6194CC05}"/>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lvl1pPr>
              <a:defRPr>
                <a:solidFill>
                  <a:schemeClr val="bg1"/>
                </a:solidFill>
              </a:defRPr>
            </a:lvl1pPr>
          </a:lstStyle>
          <a:p>
            <a:pPr lvl="0"/>
            <a:r>
              <a:rPr lang="cy-GB" noProof="0" dirty="0"/>
              <a:t>Is-deitl</a:t>
            </a:r>
          </a:p>
        </p:txBody>
      </p:sp>
      <p:sp>
        <p:nvSpPr>
          <p:cNvPr id="5" name="Text Placeholder">
            <a:extLst>
              <a:ext uri="{FF2B5EF4-FFF2-40B4-BE49-F238E27FC236}">
                <a16:creationId xmlns:a16="http://schemas.microsoft.com/office/drawing/2014/main" id="{B14282BB-3D0A-02C3-0449-182337A84117}"/>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solidFill>
                  <a:schemeClr val="bg1"/>
                </a:solidFill>
              </a:defRPr>
            </a:lvl1pPr>
          </a:lstStyle>
          <a:p>
            <a:pPr lvl="0"/>
            <a:r>
              <a:rPr lang="en-GB" noProof="0" dirty="0"/>
              <a:t>Subtitle</a:t>
            </a:r>
          </a:p>
        </p:txBody>
      </p:sp>
      <p:sp>
        <p:nvSpPr>
          <p:cNvPr id="10" name="Oval 9">
            <a:extLst>
              <a:ext uri="{FF2B5EF4-FFF2-40B4-BE49-F238E27FC236}">
                <a16:creationId xmlns:a16="http://schemas.microsoft.com/office/drawing/2014/main" id="{E67E3740-BA52-DA31-CD03-E45CB3CCA6FF}"/>
              </a:ext>
              <a:ext uri="{C183D7F6-B498-43B3-948B-1728B52AA6E4}">
                <adec:decorative xmlns:adec="http://schemas.microsoft.com/office/drawing/2017/decorative" val="1"/>
              </a:ext>
            </a:extLst>
          </p:cNvPr>
          <p:cNvSpPr>
            <a:spLocks noChangeAspect="1"/>
          </p:cNvSpPr>
          <p:nvPr userDrawn="1"/>
        </p:nvSpPr>
        <p:spPr>
          <a:xfrm>
            <a:off x="7236000" y="1602000"/>
            <a:ext cx="1368000" cy="1368000"/>
          </a:xfrm>
          <a:prstGeom prst="ellipse">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
        <p:nvSpPr>
          <p:cNvPr id="7" name="Oval 6">
            <a:extLst>
              <a:ext uri="{FF2B5EF4-FFF2-40B4-BE49-F238E27FC236}">
                <a16:creationId xmlns:a16="http://schemas.microsoft.com/office/drawing/2014/main" id="{69B81A58-4727-CD26-57D7-06CC1792D4EF}"/>
              </a:ext>
              <a:ext uri="{C183D7F6-B498-43B3-948B-1728B52AA6E4}">
                <adec:decorative xmlns:adec="http://schemas.microsoft.com/office/drawing/2017/decorative" val="1"/>
              </a:ext>
            </a:extLst>
          </p:cNvPr>
          <p:cNvSpPr>
            <a:spLocks noChangeAspect="1"/>
          </p:cNvSpPr>
          <p:nvPr userDrawn="1"/>
        </p:nvSpPr>
        <p:spPr>
          <a:xfrm>
            <a:off x="10188000" y="3312000"/>
            <a:ext cx="2304000" cy="2304000"/>
          </a:xfrm>
          <a:prstGeom prst="ellipse">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Tree>
    <p:extLst>
      <p:ext uri="{BB962C8B-B14F-4D97-AF65-F5344CB8AC3E}">
        <p14:creationId xmlns:p14="http://schemas.microsoft.com/office/powerpoint/2010/main" val="3812239207"/>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ed - Title - Sub title ">
    <p:bg>
      <p:bgPr>
        <a:solidFill>
          <a:srgbClr val="E73446"/>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00D545-B480-0915-13EF-E1BFDA13CF10}"/>
              </a:ext>
            </a:extLst>
          </p:cNvPr>
          <p:cNvSpPr>
            <a:spLocks noGrp="1"/>
          </p:cNvSpPr>
          <p:nvPr>
            <p:ph type="title" hasCustomPrompt="1"/>
          </p:nvPr>
        </p:nvSpPr>
        <p:spPr>
          <a:xfrm>
            <a:off x="720000" y="1710000"/>
            <a:ext cx="10515600" cy="792000"/>
          </a:xfrm>
          <a:prstGeom prst="rect">
            <a:avLst/>
          </a:prstGeom>
        </p:spPr>
        <p:txBody>
          <a:bodyPr lIns="0" tIns="0" rIns="0" bIns="0" anchor="t" anchorCtr="0">
            <a:noAutofit/>
          </a:bodyPr>
          <a:lstStyle/>
          <a:p>
            <a:r>
              <a:rPr lang="cy-GB" noProof="0" dirty="0"/>
              <a:t>TEITL Y CYFLWYNIAD</a:t>
            </a:r>
          </a:p>
        </p:txBody>
      </p:sp>
      <p:sp>
        <p:nvSpPr>
          <p:cNvPr id="7" name="Text Placeholder">
            <a:extLst>
              <a:ext uri="{FF2B5EF4-FFF2-40B4-BE49-F238E27FC236}">
                <a16:creationId xmlns:a16="http://schemas.microsoft.com/office/drawing/2014/main" id="{224FA0FF-5F73-F6CF-1CD6-12DAF59F8C29}"/>
              </a:ext>
              <a:ext uri="{C183D7F6-B498-43B3-948B-1728B52AA6E4}">
                <adec:decorative xmlns:adec="http://schemas.microsoft.com/office/drawing/2017/decorative" val="0"/>
              </a:ext>
            </a:extLst>
          </p:cNvPr>
          <p:cNvSpPr>
            <a:spLocks noGrp="1"/>
          </p:cNvSpPr>
          <p:nvPr>
            <p:ph type="body" sz="quarter" idx="10" hasCustomPrompt="1"/>
          </p:nvPr>
        </p:nvSpPr>
        <p:spPr>
          <a:xfrm>
            <a:off x="720000" y="2574000"/>
            <a:ext cx="8100000" cy="720000"/>
          </a:xfrm>
          <a:prstGeom prst="rect">
            <a:avLst/>
          </a:prstGeom>
        </p:spPr>
        <p:txBody>
          <a:bodyPr lIns="0" tIns="0" rIns="0" bIns="0"/>
          <a:lstStyle/>
          <a:p>
            <a:pPr lvl="0"/>
            <a:r>
              <a:rPr lang="cy-GB" noProof="0" dirty="0"/>
              <a:t>Is-deitl</a:t>
            </a:r>
          </a:p>
        </p:txBody>
      </p:sp>
      <p:sp>
        <p:nvSpPr>
          <p:cNvPr id="3" name="Oval 2">
            <a:extLst>
              <a:ext uri="{FF2B5EF4-FFF2-40B4-BE49-F238E27FC236}">
                <a16:creationId xmlns:a16="http://schemas.microsoft.com/office/drawing/2014/main" id="{9BDB9602-EE76-019A-3A73-C5B3D9D0A09E}"/>
              </a:ext>
              <a:ext uri="{C183D7F6-B498-43B3-948B-1728B52AA6E4}">
                <adec:decorative xmlns:adec="http://schemas.microsoft.com/office/drawing/2017/decorative" val="1"/>
              </a:ext>
            </a:extLst>
          </p:cNvPr>
          <p:cNvSpPr>
            <a:spLocks noChangeAspect="1"/>
          </p:cNvSpPr>
          <p:nvPr userDrawn="1"/>
        </p:nvSpPr>
        <p:spPr>
          <a:xfrm>
            <a:off x="7236000" y="1602000"/>
            <a:ext cx="1368000" cy="1368000"/>
          </a:xfrm>
          <a:prstGeom prst="ellipse">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
        <p:nvSpPr>
          <p:cNvPr id="5" name="Oval 4">
            <a:extLst>
              <a:ext uri="{FF2B5EF4-FFF2-40B4-BE49-F238E27FC236}">
                <a16:creationId xmlns:a16="http://schemas.microsoft.com/office/drawing/2014/main" id="{9C371660-407D-9C65-3134-5F227EE8234B}"/>
              </a:ext>
              <a:ext uri="{C183D7F6-B498-43B3-948B-1728B52AA6E4}">
                <adec:decorative xmlns:adec="http://schemas.microsoft.com/office/drawing/2017/decorative" val="1"/>
              </a:ext>
            </a:extLst>
          </p:cNvPr>
          <p:cNvSpPr>
            <a:spLocks noChangeAspect="1"/>
          </p:cNvSpPr>
          <p:nvPr userDrawn="1"/>
        </p:nvSpPr>
        <p:spPr>
          <a:xfrm>
            <a:off x="10188000" y="3312000"/>
            <a:ext cx="2304000" cy="2304000"/>
          </a:xfrm>
          <a:prstGeom prst="ellipse">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Tree>
    <p:extLst>
      <p:ext uri="{BB962C8B-B14F-4D97-AF65-F5344CB8AC3E}">
        <p14:creationId xmlns:p14="http://schemas.microsoft.com/office/powerpoint/2010/main" val="313667058"/>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BCA46-F37C-1C35-F057-97309E9F1BF7}"/>
              </a:ext>
            </a:extLst>
          </p:cNvPr>
          <p:cNvSpPr>
            <a:spLocks noGrp="1"/>
          </p:cNvSpPr>
          <p:nvPr>
            <p:ph type="ctrTitle" hasCustomPrompt="1"/>
          </p:nvPr>
        </p:nvSpPr>
        <p:spPr>
          <a:xfrm>
            <a:off x="720000" y="1440000"/>
            <a:ext cx="5376000" cy="4838252"/>
          </a:xfrm>
          <a:prstGeom prst="rect">
            <a:avLst/>
          </a:prstGeom>
        </p:spPr>
        <p:txBody>
          <a:bodyPr anchor="t" anchorCtr="0">
            <a:normAutofit/>
          </a:bodyPr>
          <a:lstStyle>
            <a:lvl1pPr algn="l">
              <a:defRPr sz="4200"/>
            </a:lvl1pPr>
          </a:lstStyle>
          <a:p>
            <a:r>
              <a:rPr lang="cy-GB" noProof="0" dirty="0"/>
              <a:t>SLEID SY’N RHANNU</a:t>
            </a:r>
          </a:p>
        </p:txBody>
      </p:sp>
    </p:spTree>
    <p:extLst>
      <p:ext uri="{BB962C8B-B14F-4D97-AF65-F5344CB8AC3E}">
        <p14:creationId xmlns:p14="http://schemas.microsoft.com/office/powerpoint/2010/main" val="111931988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ed - Bi-Title - Sub title ">
    <p:bg>
      <p:bgPr>
        <a:solidFill>
          <a:srgbClr val="E7344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DE1D8-8677-7DF8-D2B7-9EC97D0F02D0}"/>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lvl1pPr>
              <a:defRPr>
                <a:solidFill>
                  <a:schemeClr val="bg1"/>
                </a:solidFill>
              </a:defRPr>
            </a:lvl1pPr>
          </a:lstStyle>
          <a:p>
            <a:r>
              <a:rPr lang="cy-GB" noProof="0" dirty="0"/>
              <a:t>TEITL Y CYFLWYNIAD</a:t>
            </a:r>
          </a:p>
        </p:txBody>
      </p:sp>
      <p:sp>
        <p:nvSpPr>
          <p:cNvPr id="4" name="Text Placeholder">
            <a:extLst>
              <a:ext uri="{FF2B5EF4-FFF2-40B4-BE49-F238E27FC236}">
                <a16:creationId xmlns:a16="http://schemas.microsoft.com/office/drawing/2014/main" id="{38E00EF4-2D2E-45E9-E808-CF3A6194CC05}"/>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lvl1pPr>
              <a:defRPr>
                <a:solidFill>
                  <a:schemeClr val="bg1"/>
                </a:solidFill>
              </a:defRPr>
            </a:lvl1pPr>
          </a:lstStyle>
          <a:p>
            <a:pPr lvl="0"/>
            <a:r>
              <a:rPr lang="cy-GB" noProof="0" dirty="0"/>
              <a:t>Is-deitl</a:t>
            </a:r>
          </a:p>
        </p:txBody>
      </p:sp>
      <p:sp>
        <p:nvSpPr>
          <p:cNvPr id="5" name="Text Placeholder">
            <a:extLst>
              <a:ext uri="{FF2B5EF4-FFF2-40B4-BE49-F238E27FC236}">
                <a16:creationId xmlns:a16="http://schemas.microsoft.com/office/drawing/2014/main" id="{B14282BB-3D0A-02C3-0449-182337A84117}"/>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solidFill>
                  <a:schemeClr val="bg1"/>
                </a:solidFill>
              </a:defRPr>
            </a:lvl1pPr>
          </a:lstStyle>
          <a:p>
            <a:pPr lvl="0"/>
            <a:r>
              <a:rPr lang="en-GB" noProof="0" dirty="0"/>
              <a:t>Subtitle</a:t>
            </a:r>
          </a:p>
        </p:txBody>
      </p:sp>
      <p:sp>
        <p:nvSpPr>
          <p:cNvPr id="10" name="Oval 9">
            <a:extLst>
              <a:ext uri="{FF2B5EF4-FFF2-40B4-BE49-F238E27FC236}">
                <a16:creationId xmlns:a16="http://schemas.microsoft.com/office/drawing/2014/main" id="{E67E3740-BA52-DA31-CD03-E45CB3CCA6FF}"/>
              </a:ext>
              <a:ext uri="{C183D7F6-B498-43B3-948B-1728B52AA6E4}">
                <adec:decorative xmlns:adec="http://schemas.microsoft.com/office/drawing/2017/decorative" val="1"/>
              </a:ext>
            </a:extLst>
          </p:cNvPr>
          <p:cNvSpPr>
            <a:spLocks noChangeAspect="1"/>
          </p:cNvSpPr>
          <p:nvPr userDrawn="1"/>
        </p:nvSpPr>
        <p:spPr>
          <a:xfrm>
            <a:off x="7236000" y="1602000"/>
            <a:ext cx="1368000" cy="1368000"/>
          </a:xfrm>
          <a:prstGeom prst="ellipse">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
        <p:nvSpPr>
          <p:cNvPr id="7" name="Oval 6">
            <a:extLst>
              <a:ext uri="{FF2B5EF4-FFF2-40B4-BE49-F238E27FC236}">
                <a16:creationId xmlns:a16="http://schemas.microsoft.com/office/drawing/2014/main" id="{69B81A58-4727-CD26-57D7-06CC1792D4EF}"/>
              </a:ext>
              <a:ext uri="{C183D7F6-B498-43B3-948B-1728B52AA6E4}">
                <adec:decorative xmlns:adec="http://schemas.microsoft.com/office/drawing/2017/decorative" val="1"/>
              </a:ext>
            </a:extLst>
          </p:cNvPr>
          <p:cNvSpPr>
            <a:spLocks noChangeAspect="1"/>
          </p:cNvSpPr>
          <p:nvPr userDrawn="1"/>
        </p:nvSpPr>
        <p:spPr>
          <a:xfrm>
            <a:off x="10188000" y="3312000"/>
            <a:ext cx="2304000" cy="2304000"/>
          </a:xfrm>
          <a:prstGeom prst="ellipse">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
        <p:nvSpPr>
          <p:cNvPr id="6" name="Title 2">
            <a:extLst>
              <a:ext uri="{FF2B5EF4-FFF2-40B4-BE49-F238E27FC236}">
                <a16:creationId xmlns:a16="http://schemas.microsoft.com/office/drawing/2014/main" id="{F8E30C32-90E3-907E-E50C-1B9398314B38}"/>
              </a:ext>
            </a:extLst>
          </p:cNvPr>
          <p:cNvSpPr>
            <a:spLocks noGrp="1"/>
          </p:cNvSpPr>
          <p:nvPr>
            <p:ph type="body" sz="quarter" idx="15" hasCustomPrompt="1"/>
          </p:nvPr>
        </p:nvSpPr>
        <p:spPr>
          <a:xfrm>
            <a:off x="720725" y="2340000"/>
            <a:ext cx="10515600" cy="576263"/>
          </a:xfrm>
        </p:spPr>
        <p:txBody>
          <a:bodyPr tIns="0" bIns="0">
            <a:noAutofit/>
          </a:bodyPr>
          <a:lstStyle>
            <a:lvl1pPr>
              <a:defRPr sz="4200">
                <a:latin typeface="+mj-lt"/>
              </a:defRPr>
            </a:lvl1pPr>
          </a:lstStyle>
          <a:p>
            <a:pPr lvl="0"/>
            <a:r>
              <a:rPr lang="en-US" dirty="0"/>
              <a:t>PRESENTATION TITLE</a:t>
            </a:r>
            <a:endParaRPr lang="cy-GB" dirty="0"/>
          </a:p>
        </p:txBody>
      </p:sp>
    </p:spTree>
    <p:extLst>
      <p:ext uri="{BB962C8B-B14F-4D97-AF65-F5344CB8AC3E}">
        <p14:creationId xmlns:p14="http://schemas.microsoft.com/office/powerpoint/2010/main" val="1993973870"/>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 - single column">
    <p:bg>
      <p:bgPr>
        <a:solidFill>
          <a:srgbClr val="312F4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260000"/>
            <a:ext cx="10515600" cy="792000"/>
          </a:xfrm>
          <a:prstGeom prst="rect">
            <a:avLst/>
          </a:prstGeom>
        </p:spPr>
        <p:txBody>
          <a:bodyPr lIns="0" tIns="0" rIns="0" bIns="0" anchor="t" anchorCtr="0">
            <a:noAutofit/>
          </a:bodyPr>
          <a:lstStyle/>
          <a:p>
            <a:r>
              <a:rPr lang="cy-GB" noProof="0" dirty="0"/>
              <a:t>TEITL Y SLEID</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p:nvPr>
        </p:nvSpPr>
        <p:spPr>
          <a:xfrm>
            <a:off x="720000" y="2052000"/>
            <a:ext cx="8100000" cy="3348000"/>
          </a:xfrm>
          <a:prstGeom prst="rect">
            <a:avLst/>
          </a:prstGeom>
        </p:spPr>
        <p:txBody>
          <a:bodyPr lIns="0" tIns="0" rIns="0" bIns="0"/>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Tree>
    <p:extLst>
      <p:ext uri="{BB962C8B-B14F-4D97-AF65-F5344CB8AC3E}">
        <p14:creationId xmlns:p14="http://schemas.microsoft.com/office/powerpoint/2010/main" val="13341479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ue - double column">
    <p:bg>
      <p:bgPr>
        <a:solidFill>
          <a:srgbClr val="312F4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260000"/>
            <a:ext cx="5220000" cy="792000"/>
          </a:xfrm>
          <a:prstGeom prst="rect">
            <a:avLst/>
          </a:prstGeom>
        </p:spPr>
        <p:txBody>
          <a:bodyPr lIns="0" tIns="0" rIns="0" bIns="0" anchor="t" anchorCtr="0">
            <a:noAutofit/>
          </a:bodyPr>
          <a:lstStyle/>
          <a:p>
            <a:r>
              <a:rPr lang="cy-GB" noProof="0" dirty="0"/>
              <a:t>TEITL CYMRAEG</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p:nvPr>
        </p:nvSpPr>
        <p:spPr>
          <a:xfrm>
            <a:off x="720000" y="2052000"/>
            <a:ext cx="5220000" cy="3348000"/>
          </a:xfrm>
          <a:prstGeom prst="rect">
            <a:avLst/>
          </a:prstGeom>
        </p:spPr>
        <p:txBody>
          <a:bodyPr lIns="0" tIns="0" rIns="0" bIns="0"/>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6" name="Title 2">
            <a:extLst>
              <a:ext uri="{FF2B5EF4-FFF2-40B4-BE49-F238E27FC236}">
                <a16:creationId xmlns:a16="http://schemas.microsoft.com/office/drawing/2014/main" id="{285403DB-6E5C-E31E-BC1E-AFA499CC0D12}"/>
              </a:ext>
            </a:extLst>
          </p:cNvPr>
          <p:cNvSpPr>
            <a:spLocks noGrp="1"/>
          </p:cNvSpPr>
          <p:nvPr>
            <p:ph type="body" sz="quarter" idx="13" hasCustomPrompt="1"/>
          </p:nvPr>
        </p:nvSpPr>
        <p:spPr>
          <a:xfrm>
            <a:off x="6251575" y="1260475"/>
            <a:ext cx="5208588" cy="792163"/>
          </a:xfrm>
        </p:spPr>
        <p:txBody>
          <a:bodyPr tIns="0" bIns="0">
            <a:noAutofit/>
          </a:bodyPr>
          <a:lstStyle>
            <a:lvl1pPr>
              <a:defRPr sz="4200">
                <a:latin typeface="+mj-lt"/>
              </a:defRPr>
            </a:lvl1pPr>
          </a:lstStyle>
          <a:p>
            <a:r>
              <a:rPr lang="en-GB" noProof="0" dirty="0"/>
              <a:t>TEITL SAESNEG</a:t>
            </a:r>
          </a:p>
        </p:txBody>
      </p:sp>
      <p:sp>
        <p:nvSpPr>
          <p:cNvPr id="3" name="Text Placeholder">
            <a:extLst>
              <a:ext uri="{FF2B5EF4-FFF2-40B4-BE49-F238E27FC236}">
                <a16:creationId xmlns:a16="http://schemas.microsoft.com/office/drawing/2014/main" id="{D6569273-F093-4392-10D8-9F4526A2B045}"/>
              </a:ext>
              <a:ext uri="{C183D7F6-B498-43B3-948B-1728B52AA6E4}">
                <adec:decorative xmlns:adec="http://schemas.microsoft.com/office/drawing/2017/decorative" val="0"/>
              </a:ext>
            </a:extLst>
          </p:cNvPr>
          <p:cNvSpPr>
            <a:spLocks noGrp="1"/>
          </p:cNvSpPr>
          <p:nvPr>
            <p:ph type="body" sz="quarter" idx="12"/>
          </p:nvPr>
        </p:nvSpPr>
        <p:spPr>
          <a:xfrm>
            <a:off x="6252002" y="2052000"/>
            <a:ext cx="5220000" cy="3348000"/>
          </a:xfrm>
          <a:prstGeom prst="rect">
            <a:avLst/>
          </a:prstGeom>
        </p:spPr>
        <p:txBody>
          <a:bodyPr lIns="0" tIns="0" rIns="0" bIns="0"/>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341302380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ed - single column">
    <p:bg>
      <p:bgPr>
        <a:solidFill>
          <a:srgbClr val="E73446"/>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3C63603-DF7E-4870-2C82-1C80A3A1E217}"/>
              </a:ext>
            </a:extLst>
          </p:cNvPr>
          <p:cNvSpPr>
            <a:spLocks noGrp="1"/>
          </p:cNvSpPr>
          <p:nvPr>
            <p:ph type="title" hasCustomPrompt="1"/>
          </p:nvPr>
        </p:nvSpPr>
        <p:spPr>
          <a:xfrm>
            <a:off x="720000" y="1260000"/>
            <a:ext cx="10515600" cy="792000"/>
          </a:xfrm>
          <a:prstGeom prst="rect">
            <a:avLst/>
          </a:prstGeom>
        </p:spPr>
        <p:txBody>
          <a:bodyPr lIns="0" tIns="0" rIns="0" bIns="0" anchor="t" anchorCtr="0">
            <a:noAutofit/>
          </a:bodyPr>
          <a:lstStyle/>
          <a:p>
            <a:r>
              <a:rPr lang="cy-GB" noProof="0"/>
              <a:t>TEITL Y SLEID</a:t>
            </a:r>
          </a:p>
        </p:txBody>
      </p:sp>
      <p:sp>
        <p:nvSpPr>
          <p:cNvPr id="4" name="Text Placeholder">
            <a:extLst>
              <a:ext uri="{FF2B5EF4-FFF2-40B4-BE49-F238E27FC236}">
                <a16:creationId xmlns:a16="http://schemas.microsoft.com/office/drawing/2014/main" id="{AD89997A-DB0D-5A67-3FA8-60D5F50AD3F4}"/>
              </a:ext>
              <a:ext uri="{C183D7F6-B498-43B3-948B-1728B52AA6E4}">
                <adec:decorative xmlns:adec="http://schemas.microsoft.com/office/drawing/2017/decorative" val="0"/>
              </a:ext>
            </a:extLst>
          </p:cNvPr>
          <p:cNvSpPr>
            <a:spLocks noGrp="1"/>
          </p:cNvSpPr>
          <p:nvPr>
            <p:ph type="body" sz="quarter" idx="10"/>
          </p:nvPr>
        </p:nvSpPr>
        <p:spPr>
          <a:xfrm>
            <a:off x="720000" y="2052000"/>
            <a:ext cx="8100000" cy="3348000"/>
          </a:xfrm>
          <a:prstGeom prst="rect">
            <a:avLst/>
          </a:prstGeom>
        </p:spPr>
        <p:txBody>
          <a:bodyPr lIns="0" tIns="0" rIns="0" bIns="0"/>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Tree>
    <p:extLst>
      <p:ext uri="{BB962C8B-B14F-4D97-AF65-F5344CB8AC3E}">
        <p14:creationId xmlns:p14="http://schemas.microsoft.com/office/powerpoint/2010/main" val="41497875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Red - double column">
    <p:bg>
      <p:bgPr>
        <a:solidFill>
          <a:srgbClr val="E73446"/>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3177BD8-7013-97A5-1D70-1271CF72EEF7}"/>
              </a:ext>
            </a:extLst>
          </p:cNvPr>
          <p:cNvSpPr>
            <a:spLocks noGrp="1"/>
          </p:cNvSpPr>
          <p:nvPr>
            <p:ph type="title" hasCustomPrompt="1"/>
          </p:nvPr>
        </p:nvSpPr>
        <p:spPr>
          <a:xfrm>
            <a:off x="720000" y="1260000"/>
            <a:ext cx="5220000" cy="792000"/>
          </a:xfrm>
          <a:prstGeom prst="rect">
            <a:avLst/>
          </a:prstGeom>
        </p:spPr>
        <p:txBody>
          <a:bodyPr lIns="0" tIns="0" rIns="0" bIns="0" anchor="t" anchorCtr="0">
            <a:noAutofit/>
          </a:bodyPr>
          <a:lstStyle/>
          <a:p>
            <a:r>
              <a:rPr lang="cy-GB" noProof="0"/>
              <a:t>TEITL CYMRAEG</a:t>
            </a:r>
          </a:p>
        </p:txBody>
      </p:sp>
      <p:sp>
        <p:nvSpPr>
          <p:cNvPr id="9" name="Text Placeholder">
            <a:extLst>
              <a:ext uri="{FF2B5EF4-FFF2-40B4-BE49-F238E27FC236}">
                <a16:creationId xmlns:a16="http://schemas.microsoft.com/office/drawing/2014/main" id="{E43E40C3-3766-ABF5-663C-597095E27B1F}"/>
              </a:ext>
              <a:ext uri="{C183D7F6-B498-43B3-948B-1728B52AA6E4}">
                <adec:decorative xmlns:adec="http://schemas.microsoft.com/office/drawing/2017/decorative" val="0"/>
              </a:ext>
            </a:extLst>
          </p:cNvPr>
          <p:cNvSpPr>
            <a:spLocks noGrp="1"/>
          </p:cNvSpPr>
          <p:nvPr>
            <p:ph type="body" sz="quarter" idx="10"/>
          </p:nvPr>
        </p:nvSpPr>
        <p:spPr>
          <a:xfrm>
            <a:off x="720000" y="2052000"/>
            <a:ext cx="5220000" cy="3348000"/>
          </a:xfrm>
          <a:prstGeom prst="rect">
            <a:avLst/>
          </a:prstGeom>
        </p:spPr>
        <p:txBody>
          <a:bodyPr lIns="0" tIns="0" rIns="0" bIns="0"/>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3" name="Title 2">
            <a:extLst>
              <a:ext uri="{FF2B5EF4-FFF2-40B4-BE49-F238E27FC236}">
                <a16:creationId xmlns:a16="http://schemas.microsoft.com/office/drawing/2014/main" id="{E9A8E9B0-D7A7-0475-0650-10F551E5C5FE}"/>
              </a:ext>
            </a:extLst>
          </p:cNvPr>
          <p:cNvSpPr>
            <a:spLocks noGrp="1"/>
          </p:cNvSpPr>
          <p:nvPr>
            <p:ph type="body" sz="quarter" idx="13" hasCustomPrompt="1"/>
          </p:nvPr>
        </p:nvSpPr>
        <p:spPr>
          <a:xfrm>
            <a:off x="6251575" y="1260475"/>
            <a:ext cx="5208588" cy="792163"/>
          </a:xfrm>
        </p:spPr>
        <p:txBody>
          <a:bodyPr tIns="0" bIns="0">
            <a:noAutofit/>
          </a:bodyPr>
          <a:lstStyle>
            <a:lvl1pPr>
              <a:defRPr sz="4200">
                <a:latin typeface="+mj-lt"/>
              </a:defRPr>
            </a:lvl1pPr>
          </a:lstStyle>
          <a:p>
            <a:r>
              <a:rPr lang="en-GB" noProof="0" dirty="0"/>
              <a:t>TEITL SAESNEG</a:t>
            </a:r>
          </a:p>
        </p:txBody>
      </p:sp>
      <p:sp>
        <p:nvSpPr>
          <p:cNvPr id="10" name="Text Placeholder">
            <a:extLst>
              <a:ext uri="{FF2B5EF4-FFF2-40B4-BE49-F238E27FC236}">
                <a16:creationId xmlns:a16="http://schemas.microsoft.com/office/drawing/2014/main" id="{AE4FF53D-E295-0C05-2C1E-89D66367AAD4}"/>
              </a:ext>
              <a:ext uri="{C183D7F6-B498-43B3-948B-1728B52AA6E4}">
                <adec:decorative xmlns:adec="http://schemas.microsoft.com/office/drawing/2017/decorative" val="0"/>
              </a:ext>
            </a:extLst>
          </p:cNvPr>
          <p:cNvSpPr>
            <a:spLocks noGrp="1"/>
          </p:cNvSpPr>
          <p:nvPr>
            <p:ph type="body" sz="quarter" idx="12"/>
          </p:nvPr>
        </p:nvSpPr>
        <p:spPr>
          <a:xfrm>
            <a:off x="6252002" y="2052000"/>
            <a:ext cx="5220000" cy="3348000"/>
          </a:xfrm>
          <a:prstGeom prst="rect">
            <a:avLst/>
          </a:prstGeom>
        </p:spPr>
        <p:txBody>
          <a:bodyPr lIns="0" tIns="0" rIns="0" bIns="0"/>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14121048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auve - single column">
    <p:bg>
      <p:bgPr>
        <a:solidFill>
          <a:srgbClr val="6C4889"/>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3605DB5-AECC-0741-90B8-BA42A68816DE}"/>
              </a:ext>
            </a:extLst>
          </p:cNvPr>
          <p:cNvSpPr>
            <a:spLocks noGrp="1"/>
          </p:cNvSpPr>
          <p:nvPr>
            <p:ph type="title" hasCustomPrompt="1"/>
          </p:nvPr>
        </p:nvSpPr>
        <p:spPr>
          <a:xfrm>
            <a:off x="720000" y="1260000"/>
            <a:ext cx="10515600" cy="792000"/>
          </a:xfrm>
          <a:prstGeom prst="rect">
            <a:avLst/>
          </a:prstGeom>
        </p:spPr>
        <p:txBody>
          <a:bodyPr lIns="0" tIns="0" rIns="0" bIns="0" anchor="t" anchorCtr="0">
            <a:noAutofit/>
          </a:bodyPr>
          <a:lstStyle/>
          <a:p>
            <a:r>
              <a:rPr lang="cy-GB" noProof="0"/>
              <a:t>TEITL Y SLEID</a:t>
            </a:r>
          </a:p>
        </p:txBody>
      </p:sp>
      <p:sp>
        <p:nvSpPr>
          <p:cNvPr id="4" name="Text Placeholder">
            <a:extLst>
              <a:ext uri="{FF2B5EF4-FFF2-40B4-BE49-F238E27FC236}">
                <a16:creationId xmlns:a16="http://schemas.microsoft.com/office/drawing/2014/main" id="{F862F053-1A11-02FB-5182-C426BC5795A9}"/>
              </a:ext>
              <a:ext uri="{C183D7F6-B498-43B3-948B-1728B52AA6E4}">
                <adec:decorative xmlns:adec="http://schemas.microsoft.com/office/drawing/2017/decorative" val="0"/>
              </a:ext>
            </a:extLst>
          </p:cNvPr>
          <p:cNvSpPr>
            <a:spLocks noGrp="1"/>
          </p:cNvSpPr>
          <p:nvPr>
            <p:ph type="body" sz="quarter" idx="10"/>
          </p:nvPr>
        </p:nvSpPr>
        <p:spPr>
          <a:xfrm>
            <a:off x="720000" y="2052000"/>
            <a:ext cx="8100000" cy="3348000"/>
          </a:xfrm>
          <a:prstGeom prst="rect">
            <a:avLst/>
          </a:prstGeom>
        </p:spPr>
        <p:txBody>
          <a:bodyPr lIns="0" tIns="0" rIns="0" bIns="0"/>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Tree>
    <p:extLst>
      <p:ext uri="{BB962C8B-B14F-4D97-AF65-F5344CB8AC3E}">
        <p14:creationId xmlns:p14="http://schemas.microsoft.com/office/powerpoint/2010/main" val="9793750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Mauve - double column">
    <p:bg>
      <p:bgPr>
        <a:solidFill>
          <a:srgbClr val="6C488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CC48FC1-93C9-2911-EF27-3AACFCF69E0F}"/>
              </a:ext>
            </a:extLst>
          </p:cNvPr>
          <p:cNvSpPr>
            <a:spLocks noGrp="1"/>
          </p:cNvSpPr>
          <p:nvPr>
            <p:ph type="title" hasCustomPrompt="1"/>
          </p:nvPr>
        </p:nvSpPr>
        <p:spPr>
          <a:xfrm>
            <a:off x="720000" y="1260000"/>
            <a:ext cx="5220000" cy="792000"/>
          </a:xfrm>
          <a:prstGeom prst="rect">
            <a:avLst/>
          </a:prstGeom>
        </p:spPr>
        <p:txBody>
          <a:bodyPr lIns="0" tIns="0" rIns="0" bIns="0" anchor="t" anchorCtr="0">
            <a:noAutofit/>
          </a:bodyPr>
          <a:lstStyle/>
          <a:p>
            <a:r>
              <a:rPr lang="cy-GB" noProof="0"/>
              <a:t>TEITL CYMRAEG</a:t>
            </a:r>
          </a:p>
        </p:txBody>
      </p:sp>
      <p:sp>
        <p:nvSpPr>
          <p:cNvPr id="9" name="Text Placeholder">
            <a:extLst>
              <a:ext uri="{FF2B5EF4-FFF2-40B4-BE49-F238E27FC236}">
                <a16:creationId xmlns:a16="http://schemas.microsoft.com/office/drawing/2014/main" id="{DCF6A760-E857-2BA8-A02F-7BC9E918C18C}"/>
              </a:ext>
              <a:ext uri="{C183D7F6-B498-43B3-948B-1728B52AA6E4}">
                <adec:decorative xmlns:adec="http://schemas.microsoft.com/office/drawing/2017/decorative" val="0"/>
              </a:ext>
            </a:extLst>
          </p:cNvPr>
          <p:cNvSpPr>
            <a:spLocks noGrp="1"/>
          </p:cNvSpPr>
          <p:nvPr>
            <p:ph type="body" sz="quarter" idx="10"/>
          </p:nvPr>
        </p:nvSpPr>
        <p:spPr>
          <a:xfrm>
            <a:off x="720000" y="2052000"/>
            <a:ext cx="5220000" cy="3348000"/>
          </a:xfrm>
          <a:prstGeom prst="rect">
            <a:avLst/>
          </a:prstGeom>
        </p:spPr>
        <p:txBody>
          <a:bodyPr lIns="0" tIns="0" rIns="0" bIns="0"/>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2" name="Title 2">
            <a:extLst>
              <a:ext uri="{FF2B5EF4-FFF2-40B4-BE49-F238E27FC236}">
                <a16:creationId xmlns:a16="http://schemas.microsoft.com/office/drawing/2014/main" id="{EFC8F2EA-9B6B-684F-AF85-888203346339}"/>
              </a:ext>
            </a:extLst>
          </p:cNvPr>
          <p:cNvSpPr>
            <a:spLocks noGrp="1"/>
          </p:cNvSpPr>
          <p:nvPr>
            <p:ph type="body" sz="quarter" idx="13" hasCustomPrompt="1"/>
          </p:nvPr>
        </p:nvSpPr>
        <p:spPr>
          <a:xfrm>
            <a:off x="6251575" y="1260475"/>
            <a:ext cx="5208588" cy="792163"/>
          </a:xfrm>
        </p:spPr>
        <p:txBody>
          <a:bodyPr tIns="0" bIns="0">
            <a:noAutofit/>
          </a:bodyPr>
          <a:lstStyle>
            <a:lvl1pPr>
              <a:defRPr sz="4200">
                <a:latin typeface="+mj-lt"/>
              </a:defRPr>
            </a:lvl1pPr>
          </a:lstStyle>
          <a:p>
            <a:r>
              <a:rPr lang="en-GB" noProof="0" dirty="0"/>
              <a:t>TEITL SAESNEG</a:t>
            </a:r>
          </a:p>
        </p:txBody>
      </p:sp>
      <p:sp>
        <p:nvSpPr>
          <p:cNvPr id="10" name="Text Placeholder">
            <a:extLst>
              <a:ext uri="{FF2B5EF4-FFF2-40B4-BE49-F238E27FC236}">
                <a16:creationId xmlns:a16="http://schemas.microsoft.com/office/drawing/2014/main" id="{A5496B92-4FB8-BE91-FF7A-469E579C698A}"/>
              </a:ext>
              <a:ext uri="{C183D7F6-B498-43B3-948B-1728B52AA6E4}">
                <adec:decorative xmlns:adec="http://schemas.microsoft.com/office/drawing/2017/decorative" val="0"/>
              </a:ext>
            </a:extLst>
          </p:cNvPr>
          <p:cNvSpPr>
            <a:spLocks noGrp="1"/>
          </p:cNvSpPr>
          <p:nvPr>
            <p:ph type="body" sz="quarter" idx="12"/>
          </p:nvPr>
        </p:nvSpPr>
        <p:spPr>
          <a:xfrm>
            <a:off x="6252002" y="2052000"/>
            <a:ext cx="5220000" cy="3348000"/>
          </a:xfrm>
          <a:prstGeom prst="rect">
            <a:avLst/>
          </a:prstGeom>
        </p:spPr>
        <p:txBody>
          <a:bodyPr lIns="0" tIns="0" rIns="0" bIns="0"/>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193845170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ue - Title - Sub title - picture">
    <p:bg>
      <p:bgPr>
        <a:solidFill>
          <a:srgbClr val="312F4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6000"/>
            <a:ext cx="10515600" cy="792000"/>
          </a:xfrm>
          <a:prstGeom prst="rect">
            <a:avLst/>
          </a:prstGeom>
        </p:spPr>
        <p:txBody>
          <a:bodyPr lIns="0" tIns="0" rIns="0" bIns="0" anchor="t" anchorCtr="0">
            <a:noAutofit/>
          </a:bodyPr>
          <a:lstStyle/>
          <a:p>
            <a:r>
              <a:rPr lang="cy-GB" noProof="0" dirty="0"/>
              <a:t>TEITL Y SLEID</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2700001"/>
            <a:ext cx="8100000" cy="720000"/>
          </a:xfrm>
          <a:prstGeom prst="rect">
            <a:avLst/>
          </a:prstGeom>
        </p:spPr>
        <p:txBody>
          <a:bodyPr lIns="0" tIns="0" rIns="0" bIns="0"/>
          <a:lstStyle/>
          <a:p>
            <a:pPr lvl="0"/>
            <a:r>
              <a:rPr lang="cy-GB" noProof="0" dirty="0"/>
              <a:t>Is-deitl</a:t>
            </a:r>
          </a:p>
        </p:txBody>
      </p:sp>
      <p:sp>
        <p:nvSpPr>
          <p:cNvPr id="21" name="Picture Placeholder 20">
            <a:extLst>
              <a:ext uri="{FF2B5EF4-FFF2-40B4-BE49-F238E27FC236}">
                <a16:creationId xmlns:a16="http://schemas.microsoft.com/office/drawing/2014/main" id="{E8189FE9-83BF-FB0F-2E2F-2A4E1DCCAA85}"/>
              </a:ext>
            </a:extLst>
          </p:cNvPr>
          <p:cNvSpPr>
            <a:spLocks noGrp="1"/>
          </p:cNvSpPr>
          <p:nvPr>
            <p:ph type="pic" sz="quarter" idx="12"/>
          </p:nvPr>
        </p:nvSpPr>
        <p:spPr>
          <a:xfrm>
            <a:off x="6996113" y="-636587"/>
            <a:ext cx="5757862" cy="5757862"/>
          </a:xfrm>
          <a:custGeom>
            <a:avLst/>
            <a:gdLst>
              <a:gd name="connsiteX0" fmla="*/ 2878931 w 5757862"/>
              <a:gd name="connsiteY0" fmla="*/ 0 h 5757862"/>
              <a:gd name="connsiteX1" fmla="*/ 5757862 w 5757862"/>
              <a:gd name="connsiteY1" fmla="*/ 2878931 h 5757862"/>
              <a:gd name="connsiteX2" fmla="*/ 2878931 w 5757862"/>
              <a:gd name="connsiteY2" fmla="*/ 5757862 h 5757862"/>
              <a:gd name="connsiteX3" fmla="*/ 0 w 5757862"/>
              <a:gd name="connsiteY3" fmla="*/ 2878931 h 5757862"/>
              <a:gd name="connsiteX4" fmla="*/ 2878931 w 5757862"/>
              <a:gd name="connsiteY4" fmla="*/ 0 h 5757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7862" h="5757862">
                <a:moveTo>
                  <a:pt x="2878931" y="0"/>
                </a:moveTo>
                <a:cubicBezTo>
                  <a:pt x="4468921" y="0"/>
                  <a:pt x="5757862" y="1288941"/>
                  <a:pt x="5757862" y="2878931"/>
                </a:cubicBezTo>
                <a:cubicBezTo>
                  <a:pt x="5757862" y="4468921"/>
                  <a:pt x="4468921" y="5757862"/>
                  <a:pt x="2878931" y="5757862"/>
                </a:cubicBezTo>
                <a:cubicBezTo>
                  <a:pt x="1288941" y="5757862"/>
                  <a:pt x="0" y="4468921"/>
                  <a:pt x="0" y="2878931"/>
                </a:cubicBezTo>
                <a:cubicBezTo>
                  <a:pt x="0" y="1288941"/>
                  <a:pt x="1288941" y="0"/>
                  <a:pt x="2878931" y="0"/>
                </a:cubicBezTo>
                <a:close/>
              </a:path>
            </a:pathLst>
          </a:custGeom>
          <a:solidFill>
            <a:schemeClr val="bg1">
              <a:lumMod val="95000"/>
              <a:alpha val="22000"/>
            </a:schemeClr>
          </a:solidFill>
        </p:spPr>
        <p:txBody>
          <a:bodyPr wrap="square">
            <a:noAutofit/>
          </a:bodyPr>
          <a:lstStyle/>
          <a:p>
            <a:endParaRPr lang="cy-GB"/>
          </a:p>
        </p:txBody>
      </p:sp>
    </p:spTree>
    <p:extLst>
      <p:ext uri="{BB962C8B-B14F-4D97-AF65-F5344CB8AC3E}">
        <p14:creationId xmlns:p14="http://schemas.microsoft.com/office/powerpoint/2010/main" val="37858296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ue - Title - Sub title - picture 2">
    <p:bg>
      <p:bgPr>
        <a:solidFill>
          <a:srgbClr val="312F4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6000"/>
            <a:ext cx="10515600" cy="792000"/>
          </a:xfrm>
          <a:prstGeom prst="rect">
            <a:avLst/>
          </a:prstGeom>
        </p:spPr>
        <p:txBody>
          <a:bodyPr lIns="0" tIns="0" rIns="0" bIns="0" anchor="t" anchorCtr="0">
            <a:noAutofit/>
          </a:bodyPr>
          <a:lstStyle/>
          <a:p>
            <a:r>
              <a:rPr lang="cy-GB" noProof="0" dirty="0"/>
              <a:t>TEITL Y SLEID</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2700001"/>
            <a:ext cx="8100000" cy="720000"/>
          </a:xfrm>
          <a:prstGeom prst="rect">
            <a:avLst/>
          </a:prstGeom>
        </p:spPr>
        <p:txBody>
          <a:bodyPr lIns="0" tIns="0" rIns="0" bIns="0"/>
          <a:lstStyle/>
          <a:p>
            <a:pPr lvl="0"/>
            <a:r>
              <a:rPr lang="cy-GB" noProof="0" dirty="0"/>
              <a:t>Is-deitl</a:t>
            </a:r>
          </a:p>
        </p:txBody>
      </p:sp>
      <p:pic>
        <p:nvPicPr>
          <p:cNvPr id="5" name="Picture 4" descr="Grŵp o dri o bobl yn gwenu a sgwrsio, yn dal diodydd poeth yn eistedd wrth fwrdd o amgylch gliniadur agored.">
            <a:extLst>
              <a:ext uri="{FF2B5EF4-FFF2-40B4-BE49-F238E27FC236}">
                <a16:creationId xmlns:a16="http://schemas.microsoft.com/office/drawing/2014/main" id="{5DFA57E3-D84F-5E2B-E094-7AF045659AA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912156" y="-14289"/>
            <a:ext cx="5295124" cy="5177385"/>
          </a:xfrm>
          <a:prstGeom prst="rect">
            <a:avLst/>
          </a:prstGeom>
        </p:spPr>
      </p:pic>
    </p:spTree>
    <p:extLst>
      <p:ext uri="{BB962C8B-B14F-4D97-AF65-F5344CB8AC3E}">
        <p14:creationId xmlns:p14="http://schemas.microsoft.com/office/powerpoint/2010/main" val="419567536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ue - Bi-Title - Sub title - picture 2">
    <p:bg>
      <p:bgPr>
        <a:solidFill>
          <a:srgbClr val="312F4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p>
            <a:r>
              <a:rPr lang="cy-GB" noProof="0" dirty="0"/>
              <a:t>TEITL Y SLEID</a:t>
            </a:r>
          </a:p>
        </p:txBody>
      </p:sp>
      <p:sp>
        <p:nvSpPr>
          <p:cNvPr id="5" name="Title 2">
            <a:extLst>
              <a:ext uri="{FF2B5EF4-FFF2-40B4-BE49-F238E27FC236}">
                <a16:creationId xmlns:a16="http://schemas.microsoft.com/office/drawing/2014/main" id="{E2EF227E-7C66-7068-45CF-4FA6798288DF}"/>
              </a:ext>
            </a:extLst>
          </p:cNvPr>
          <p:cNvSpPr>
            <a:spLocks noGrp="1"/>
          </p:cNvSpPr>
          <p:nvPr>
            <p:ph type="body" sz="quarter" idx="14" hasCustomPrompt="1"/>
          </p:nvPr>
        </p:nvSpPr>
        <p:spPr>
          <a:xfrm>
            <a:off x="720725" y="2314575"/>
            <a:ext cx="10515600" cy="585788"/>
          </a:xfrm>
        </p:spPr>
        <p:txBody>
          <a:bodyPr tIns="0" bIns="0">
            <a:noAutofit/>
          </a:bodyPr>
          <a:lstStyle>
            <a:lvl1pPr>
              <a:defRPr sz="4200">
                <a:latin typeface="+mj-lt"/>
              </a:defRPr>
            </a:lvl1pPr>
          </a:lstStyle>
          <a:p>
            <a:r>
              <a:rPr lang="en-GB" noProof="0" dirty="0"/>
              <a:t>SLIDE TITLE</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p>
            <a:pPr lvl="0"/>
            <a:r>
              <a:rPr lang="cy-GB" noProof="0" dirty="0"/>
              <a:t>Is-deitl</a:t>
            </a:r>
          </a:p>
        </p:txBody>
      </p:sp>
      <p:sp>
        <p:nvSpPr>
          <p:cNvPr id="4" name="Text Placeholder">
            <a:extLst>
              <a:ext uri="{FF2B5EF4-FFF2-40B4-BE49-F238E27FC236}">
                <a16:creationId xmlns:a16="http://schemas.microsoft.com/office/drawing/2014/main" id="{42348620-E039-C61D-E8AD-9FF091D159A1}"/>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lvl1pPr>
          </a:lstStyle>
          <a:p>
            <a:pPr lvl="0"/>
            <a:r>
              <a:rPr lang="en-GB" noProof="0" dirty="0"/>
              <a:t>Subtitle</a:t>
            </a:r>
          </a:p>
        </p:txBody>
      </p:sp>
      <p:sp>
        <p:nvSpPr>
          <p:cNvPr id="21" name="Picture Placeholder 20">
            <a:extLst>
              <a:ext uri="{FF2B5EF4-FFF2-40B4-BE49-F238E27FC236}">
                <a16:creationId xmlns:a16="http://schemas.microsoft.com/office/drawing/2014/main" id="{E8189FE9-83BF-FB0F-2E2F-2A4E1DCCAA85}"/>
              </a:ext>
            </a:extLst>
          </p:cNvPr>
          <p:cNvSpPr>
            <a:spLocks noGrp="1"/>
          </p:cNvSpPr>
          <p:nvPr>
            <p:ph type="pic" sz="quarter" idx="12"/>
          </p:nvPr>
        </p:nvSpPr>
        <p:spPr>
          <a:xfrm>
            <a:off x="6996113" y="-636587"/>
            <a:ext cx="5757862" cy="5757862"/>
          </a:xfrm>
          <a:custGeom>
            <a:avLst/>
            <a:gdLst>
              <a:gd name="connsiteX0" fmla="*/ 2878931 w 5757862"/>
              <a:gd name="connsiteY0" fmla="*/ 0 h 5757862"/>
              <a:gd name="connsiteX1" fmla="*/ 5757862 w 5757862"/>
              <a:gd name="connsiteY1" fmla="*/ 2878931 h 5757862"/>
              <a:gd name="connsiteX2" fmla="*/ 2878931 w 5757862"/>
              <a:gd name="connsiteY2" fmla="*/ 5757862 h 5757862"/>
              <a:gd name="connsiteX3" fmla="*/ 0 w 5757862"/>
              <a:gd name="connsiteY3" fmla="*/ 2878931 h 5757862"/>
              <a:gd name="connsiteX4" fmla="*/ 2878931 w 5757862"/>
              <a:gd name="connsiteY4" fmla="*/ 0 h 5757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7862" h="5757862">
                <a:moveTo>
                  <a:pt x="2878931" y="0"/>
                </a:moveTo>
                <a:cubicBezTo>
                  <a:pt x="4468921" y="0"/>
                  <a:pt x="5757862" y="1288941"/>
                  <a:pt x="5757862" y="2878931"/>
                </a:cubicBezTo>
                <a:cubicBezTo>
                  <a:pt x="5757862" y="4468921"/>
                  <a:pt x="4468921" y="5757862"/>
                  <a:pt x="2878931" y="5757862"/>
                </a:cubicBezTo>
                <a:cubicBezTo>
                  <a:pt x="1288941" y="5757862"/>
                  <a:pt x="0" y="4468921"/>
                  <a:pt x="0" y="2878931"/>
                </a:cubicBezTo>
                <a:cubicBezTo>
                  <a:pt x="0" y="1288941"/>
                  <a:pt x="1288941" y="0"/>
                  <a:pt x="2878931" y="0"/>
                </a:cubicBezTo>
                <a:close/>
              </a:path>
            </a:pathLst>
          </a:custGeom>
          <a:solidFill>
            <a:schemeClr val="bg1">
              <a:lumMod val="95000"/>
              <a:alpha val="22000"/>
            </a:schemeClr>
          </a:solidFill>
        </p:spPr>
        <p:txBody>
          <a:bodyPr wrap="square">
            <a:noAutofit/>
          </a:bodyPr>
          <a:lstStyle/>
          <a:p>
            <a:endParaRPr lang="cy-GB"/>
          </a:p>
        </p:txBody>
      </p:sp>
    </p:spTree>
    <p:extLst>
      <p:ext uri="{BB962C8B-B14F-4D97-AF65-F5344CB8AC3E}">
        <p14:creationId xmlns:p14="http://schemas.microsoft.com/office/powerpoint/2010/main" val="16458458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BCA46-F37C-1C35-F057-97309E9F1BF7}"/>
              </a:ext>
            </a:extLst>
          </p:cNvPr>
          <p:cNvSpPr>
            <a:spLocks noGrp="1"/>
          </p:cNvSpPr>
          <p:nvPr>
            <p:ph type="ctrTitle" hasCustomPrompt="1"/>
          </p:nvPr>
        </p:nvSpPr>
        <p:spPr>
          <a:xfrm>
            <a:off x="720000" y="1440000"/>
            <a:ext cx="5376000" cy="4838252"/>
          </a:xfrm>
          <a:prstGeom prst="rect">
            <a:avLst/>
          </a:prstGeom>
        </p:spPr>
        <p:txBody>
          <a:bodyPr anchor="t" anchorCtr="0">
            <a:normAutofit/>
          </a:bodyPr>
          <a:lstStyle>
            <a:lvl1pPr algn="l">
              <a:defRPr sz="4200"/>
            </a:lvl1pPr>
          </a:lstStyle>
          <a:p>
            <a:r>
              <a:rPr lang="cy-GB" noProof="0" dirty="0"/>
              <a:t>SLEID CYFLWYNO</a:t>
            </a:r>
          </a:p>
        </p:txBody>
      </p:sp>
    </p:spTree>
    <p:extLst>
      <p:ext uri="{BB962C8B-B14F-4D97-AF65-F5344CB8AC3E}">
        <p14:creationId xmlns:p14="http://schemas.microsoft.com/office/powerpoint/2010/main" val="358132715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ue - Bi-Title - Sub title - picture">
    <p:bg>
      <p:bgPr>
        <a:solidFill>
          <a:srgbClr val="312F4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p>
            <a:r>
              <a:rPr lang="cy-GB" noProof="0" dirty="0"/>
              <a:t>TEITL Y SLEID</a:t>
            </a:r>
          </a:p>
        </p:txBody>
      </p:sp>
      <p:sp>
        <p:nvSpPr>
          <p:cNvPr id="9" name="Title2">
            <a:extLst>
              <a:ext uri="{FF2B5EF4-FFF2-40B4-BE49-F238E27FC236}">
                <a16:creationId xmlns:a16="http://schemas.microsoft.com/office/drawing/2014/main" id="{5E1D5986-5531-B10D-3ECB-B5AF0E1250E6}"/>
              </a:ext>
            </a:extLst>
          </p:cNvPr>
          <p:cNvSpPr>
            <a:spLocks noGrp="1"/>
          </p:cNvSpPr>
          <p:nvPr>
            <p:ph type="body" sz="quarter" idx="14" hasCustomPrompt="1"/>
          </p:nvPr>
        </p:nvSpPr>
        <p:spPr>
          <a:xfrm>
            <a:off x="720725" y="2314575"/>
            <a:ext cx="10515600" cy="585788"/>
          </a:xfrm>
        </p:spPr>
        <p:txBody>
          <a:bodyPr tIns="0" bIns="0">
            <a:noAutofit/>
          </a:bodyPr>
          <a:lstStyle>
            <a:lvl1pPr>
              <a:defRPr sz="4200">
                <a:latin typeface="+mj-lt"/>
              </a:defRPr>
            </a:lvl1pPr>
          </a:lstStyle>
          <a:p>
            <a:r>
              <a:rPr lang="en-GB" noProof="0" dirty="0"/>
              <a:t>SLIDE TITLE</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p>
            <a:pPr lvl="0"/>
            <a:r>
              <a:rPr lang="cy-GB" noProof="0" dirty="0"/>
              <a:t>Is-deitl</a:t>
            </a:r>
          </a:p>
        </p:txBody>
      </p:sp>
      <p:sp>
        <p:nvSpPr>
          <p:cNvPr id="4" name="Text Placeholder">
            <a:extLst>
              <a:ext uri="{FF2B5EF4-FFF2-40B4-BE49-F238E27FC236}">
                <a16:creationId xmlns:a16="http://schemas.microsoft.com/office/drawing/2014/main" id="{42348620-E039-C61D-E8AD-9FF091D159A1}"/>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lvl1pPr>
          </a:lstStyle>
          <a:p>
            <a:pPr lvl="0"/>
            <a:r>
              <a:rPr lang="en-GB" noProof="0" dirty="0"/>
              <a:t>Subtitle</a:t>
            </a:r>
          </a:p>
        </p:txBody>
      </p:sp>
      <p:pic>
        <p:nvPicPr>
          <p:cNvPr id="5" name="Picture 4" descr="Grŵp o dri o bobl yn gwenu a sgwrsio, yn dal diodydd poeth yn eistedd wrth fwrdd o amgylch gliniadur agored.">
            <a:extLst>
              <a:ext uri="{FF2B5EF4-FFF2-40B4-BE49-F238E27FC236}">
                <a16:creationId xmlns:a16="http://schemas.microsoft.com/office/drawing/2014/main" id="{A308149C-EE2A-D144-AFD7-F797D3DA5A9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912156" y="-14289"/>
            <a:ext cx="5295124" cy="5177385"/>
          </a:xfrm>
          <a:prstGeom prst="rect">
            <a:avLst/>
          </a:prstGeom>
        </p:spPr>
      </p:pic>
    </p:spTree>
    <p:extLst>
      <p:ext uri="{BB962C8B-B14F-4D97-AF65-F5344CB8AC3E}">
        <p14:creationId xmlns:p14="http://schemas.microsoft.com/office/powerpoint/2010/main" val="7788614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Red - Title - Sub title - picture">
    <p:bg>
      <p:bgPr>
        <a:solidFill>
          <a:srgbClr val="E7344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6000"/>
            <a:ext cx="10515600" cy="792000"/>
          </a:xfrm>
          <a:prstGeom prst="rect">
            <a:avLst/>
          </a:prstGeom>
        </p:spPr>
        <p:txBody>
          <a:bodyPr lIns="0" tIns="0" rIns="0" bIns="0" anchor="t" anchorCtr="0">
            <a:noAutofit/>
          </a:bodyPr>
          <a:lstStyle/>
          <a:p>
            <a:r>
              <a:rPr lang="cy-GB" noProof="0" dirty="0"/>
              <a:t>TEITL Y SLEID</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2700001"/>
            <a:ext cx="8100000" cy="720000"/>
          </a:xfrm>
          <a:prstGeom prst="rect">
            <a:avLst/>
          </a:prstGeom>
        </p:spPr>
        <p:txBody>
          <a:bodyPr lIns="0" tIns="0" rIns="0" bIns="0"/>
          <a:lstStyle/>
          <a:p>
            <a:pPr lvl="0"/>
            <a:r>
              <a:rPr lang="cy-GB" noProof="0" dirty="0"/>
              <a:t>Is-deitl</a:t>
            </a:r>
          </a:p>
        </p:txBody>
      </p:sp>
      <p:sp>
        <p:nvSpPr>
          <p:cNvPr id="21" name="Picture Placeholder 20">
            <a:extLst>
              <a:ext uri="{FF2B5EF4-FFF2-40B4-BE49-F238E27FC236}">
                <a16:creationId xmlns:a16="http://schemas.microsoft.com/office/drawing/2014/main" id="{E8189FE9-83BF-FB0F-2E2F-2A4E1DCCAA85}"/>
              </a:ext>
            </a:extLst>
          </p:cNvPr>
          <p:cNvSpPr>
            <a:spLocks noGrp="1"/>
          </p:cNvSpPr>
          <p:nvPr>
            <p:ph type="pic" sz="quarter" idx="12"/>
          </p:nvPr>
        </p:nvSpPr>
        <p:spPr>
          <a:xfrm>
            <a:off x="6996113" y="-636587"/>
            <a:ext cx="5757862" cy="5757862"/>
          </a:xfrm>
          <a:custGeom>
            <a:avLst/>
            <a:gdLst>
              <a:gd name="connsiteX0" fmla="*/ 2878931 w 5757862"/>
              <a:gd name="connsiteY0" fmla="*/ 0 h 5757862"/>
              <a:gd name="connsiteX1" fmla="*/ 5757862 w 5757862"/>
              <a:gd name="connsiteY1" fmla="*/ 2878931 h 5757862"/>
              <a:gd name="connsiteX2" fmla="*/ 2878931 w 5757862"/>
              <a:gd name="connsiteY2" fmla="*/ 5757862 h 5757862"/>
              <a:gd name="connsiteX3" fmla="*/ 0 w 5757862"/>
              <a:gd name="connsiteY3" fmla="*/ 2878931 h 5757862"/>
              <a:gd name="connsiteX4" fmla="*/ 2878931 w 5757862"/>
              <a:gd name="connsiteY4" fmla="*/ 0 h 5757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7862" h="5757862">
                <a:moveTo>
                  <a:pt x="2878931" y="0"/>
                </a:moveTo>
                <a:cubicBezTo>
                  <a:pt x="4468921" y="0"/>
                  <a:pt x="5757862" y="1288941"/>
                  <a:pt x="5757862" y="2878931"/>
                </a:cubicBezTo>
                <a:cubicBezTo>
                  <a:pt x="5757862" y="4468921"/>
                  <a:pt x="4468921" y="5757862"/>
                  <a:pt x="2878931" y="5757862"/>
                </a:cubicBezTo>
                <a:cubicBezTo>
                  <a:pt x="1288941" y="5757862"/>
                  <a:pt x="0" y="4468921"/>
                  <a:pt x="0" y="2878931"/>
                </a:cubicBezTo>
                <a:cubicBezTo>
                  <a:pt x="0" y="1288941"/>
                  <a:pt x="1288941" y="0"/>
                  <a:pt x="2878931" y="0"/>
                </a:cubicBezTo>
                <a:close/>
              </a:path>
            </a:pathLst>
          </a:custGeom>
          <a:solidFill>
            <a:schemeClr val="bg1">
              <a:lumMod val="95000"/>
              <a:alpha val="22000"/>
            </a:schemeClr>
          </a:solidFill>
        </p:spPr>
        <p:txBody>
          <a:bodyPr wrap="square">
            <a:noAutofit/>
          </a:bodyPr>
          <a:lstStyle/>
          <a:p>
            <a:endParaRPr lang="cy-GB"/>
          </a:p>
        </p:txBody>
      </p:sp>
    </p:spTree>
    <p:extLst>
      <p:ext uri="{BB962C8B-B14F-4D97-AF65-F5344CB8AC3E}">
        <p14:creationId xmlns:p14="http://schemas.microsoft.com/office/powerpoint/2010/main" val="32000193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Red - Title - Sub title - picture 2">
    <p:bg>
      <p:bgPr>
        <a:solidFill>
          <a:srgbClr val="E7344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6000"/>
            <a:ext cx="10515600" cy="792000"/>
          </a:xfrm>
          <a:prstGeom prst="rect">
            <a:avLst/>
          </a:prstGeom>
        </p:spPr>
        <p:txBody>
          <a:bodyPr lIns="0" tIns="0" rIns="0" bIns="0" anchor="t" anchorCtr="0">
            <a:noAutofit/>
          </a:bodyPr>
          <a:lstStyle/>
          <a:p>
            <a:r>
              <a:rPr lang="cy-GB" noProof="0" dirty="0"/>
              <a:t>TEITL Y SLEID</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2700001"/>
            <a:ext cx="8100000" cy="720000"/>
          </a:xfrm>
          <a:prstGeom prst="rect">
            <a:avLst/>
          </a:prstGeom>
        </p:spPr>
        <p:txBody>
          <a:bodyPr lIns="0" tIns="0" rIns="0" bIns="0"/>
          <a:lstStyle/>
          <a:p>
            <a:pPr lvl="0"/>
            <a:r>
              <a:rPr lang="cy-GB" noProof="0" dirty="0"/>
              <a:t>Is-deitl</a:t>
            </a:r>
          </a:p>
        </p:txBody>
      </p:sp>
      <p:pic>
        <p:nvPicPr>
          <p:cNvPr id="5" name="Picture 4" descr="Grŵp o dri o bobl yn gwenu a sgwrsio, yn dal diodydd poeth yn eistedd wrth fwrdd o amgylch gliniadur agored.">
            <a:extLst>
              <a:ext uri="{FF2B5EF4-FFF2-40B4-BE49-F238E27FC236}">
                <a16:creationId xmlns:a16="http://schemas.microsoft.com/office/drawing/2014/main" id="{5DFA57E3-D84F-5E2B-E094-7AF045659AA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912156" y="-14289"/>
            <a:ext cx="5295124" cy="5177385"/>
          </a:xfrm>
          <a:prstGeom prst="rect">
            <a:avLst/>
          </a:prstGeom>
        </p:spPr>
      </p:pic>
    </p:spTree>
    <p:extLst>
      <p:ext uri="{BB962C8B-B14F-4D97-AF65-F5344CB8AC3E}">
        <p14:creationId xmlns:p14="http://schemas.microsoft.com/office/powerpoint/2010/main" val="11998628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d - Bi-Title - Sub title - picture 2">
    <p:bg>
      <p:bgPr>
        <a:solidFill>
          <a:srgbClr val="E7344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p>
            <a:r>
              <a:rPr lang="cy-GB" noProof="0" dirty="0"/>
              <a:t>TEITL Y SLEID</a:t>
            </a:r>
          </a:p>
        </p:txBody>
      </p:sp>
      <p:sp>
        <p:nvSpPr>
          <p:cNvPr id="5" name="Title 2">
            <a:extLst>
              <a:ext uri="{FF2B5EF4-FFF2-40B4-BE49-F238E27FC236}">
                <a16:creationId xmlns:a16="http://schemas.microsoft.com/office/drawing/2014/main" id="{9D2CB8D9-FB95-2117-6A30-401995F70BD2}"/>
              </a:ext>
            </a:extLst>
          </p:cNvPr>
          <p:cNvSpPr>
            <a:spLocks noGrp="1"/>
          </p:cNvSpPr>
          <p:nvPr>
            <p:ph type="body" sz="quarter" idx="14" hasCustomPrompt="1"/>
          </p:nvPr>
        </p:nvSpPr>
        <p:spPr>
          <a:xfrm>
            <a:off x="720725" y="2314575"/>
            <a:ext cx="10515600" cy="585788"/>
          </a:xfrm>
        </p:spPr>
        <p:txBody>
          <a:bodyPr tIns="0" bIns="0">
            <a:noAutofit/>
          </a:bodyPr>
          <a:lstStyle>
            <a:lvl1pPr>
              <a:defRPr sz="4200">
                <a:latin typeface="+mj-lt"/>
              </a:defRPr>
            </a:lvl1pPr>
          </a:lstStyle>
          <a:p>
            <a:r>
              <a:rPr lang="en-GB" noProof="0" dirty="0"/>
              <a:t>SLIDE TITLE</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p>
            <a:pPr lvl="0"/>
            <a:r>
              <a:rPr lang="cy-GB" noProof="0" dirty="0"/>
              <a:t>Is-deitl</a:t>
            </a:r>
          </a:p>
        </p:txBody>
      </p:sp>
      <p:sp>
        <p:nvSpPr>
          <p:cNvPr id="4" name="Text Placeholder">
            <a:extLst>
              <a:ext uri="{FF2B5EF4-FFF2-40B4-BE49-F238E27FC236}">
                <a16:creationId xmlns:a16="http://schemas.microsoft.com/office/drawing/2014/main" id="{42348620-E039-C61D-E8AD-9FF091D159A1}"/>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lvl1pPr>
          </a:lstStyle>
          <a:p>
            <a:pPr lvl="0"/>
            <a:r>
              <a:rPr lang="en-GB" noProof="0" dirty="0"/>
              <a:t>Subtitle</a:t>
            </a:r>
          </a:p>
        </p:txBody>
      </p:sp>
      <p:sp>
        <p:nvSpPr>
          <p:cNvPr id="21" name="Picture Placeholder 20">
            <a:extLst>
              <a:ext uri="{FF2B5EF4-FFF2-40B4-BE49-F238E27FC236}">
                <a16:creationId xmlns:a16="http://schemas.microsoft.com/office/drawing/2014/main" id="{E8189FE9-83BF-FB0F-2E2F-2A4E1DCCAA85}"/>
              </a:ext>
            </a:extLst>
          </p:cNvPr>
          <p:cNvSpPr>
            <a:spLocks noGrp="1"/>
          </p:cNvSpPr>
          <p:nvPr>
            <p:ph type="pic" sz="quarter" idx="12"/>
          </p:nvPr>
        </p:nvSpPr>
        <p:spPr>
          <a:xfrm>
            <a:off x="6996113" y="-636587"/>
            <a:ext cx="5757862" cy="5757862"/>
          </a:xfrm>
          <a:custGeom>
            <a:avLst/>
            <a:gdLst>
              <a:gd name="connsiteX0" fmla="*/ 2878931 w 5757862"/>
              <a:gd name="connsiteY0" fmla="*/ 0 h 5757862"/>
              <a:gd name="connsiteX1" fmla="*/ 5757862 w 5757862"/>
              <a:gd name="connsiteY1" fmla="*/ 2878931 h 5757862"/>
              <a:gd name="connsiteX2" fmla="*/ 2878931 w 5757862"/>
              <a:gd name="connsiteY2" fmla="*/ 5757862 h 5757862"/>
              <a:gd name="connsiteX3" fmla="*/ 0 w 5757862"/>
              <a:gd name="connsiteY3" fmla="*/ 2878931 h 5757862"/>
              <a:gd name="connsiteX4" fmla="*/ 2878931 w 5757862"/>
              <a:gd name="connsiteY4" fmla="*/ 0 h 5757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7862" h="5757862">
                <a:moveTo>
                  <a:pt x="2878931" y="0"/>
                </a:moveTo>
                <a:cubicBezTo>
                  <a:pt x="4468921" y="0"/>
                  <a:pt x="5757862" y="1288941"/>
                  <a:pt x="5757862" y="2878931"/>
                </a:cubicBezTo>
                <a:cubicBezTo>
                  <a:pt x="5757862" y="4468921"/>
                  <a:pt x="4468921" y="5757862"/>
                  <a:pt x="2878931" y="5757862"/>
                </a:cubicBezTo>
                <a:cubicBezTo>
                  <a:pt x="1288941" y="5757862"/>
                  <a:pt x="0" y="4468921"/>
                  <a:pt x="0" y="2878931"/>
                </a:cubicBezTo>
                <a:cubicBezTo>
                  <a:pt x="0" y="1288941"/>
                  <a:pt x="1288941" y="0"/>
                  <a:pt x="2878931" y="0"/>
                </a:cubicBezTo>
                <a:close/>
              </a:path>
            </a:pathLst>
          </a:custGeom>
          <a:solidFill>
            <a:schemeClr val="bg1">
              <a:lumMod val="95000"/>
              <a:alpha val="22000"/>
            </a:schemeClr>
          </a:solidFill>
        </p:spPr>
        <p:txBody>
          <a:bodyPr wrap="square">
            <a:noAutofit/>
          </a:bodyPr>
          <a:lstStyle/>
          <a:p>
            <a:endParaRPr lang="cy-GB"/>
          </a:p>
        </p:txBody>
      </p:sp>
    </p:spTree>
    <p:extLst>
      <p:ext uri="{BB962C8B-B14F-4D97-AF65-F5344CB8AC3E}">
        <p14:creationId xmlns:p14="http://schemas.microsoft.com/office/powerpoint/2010/main" val="353011744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d - Bi-Title - Sub title - picture">
    <p:bg>
      <p:bgPr>
        <a:solidFill>
          <a:srgbClr val="E7344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p>
            <a:r>
              <a:rPr lang="cy-GB" noProof="0" dirty="0"/>
              <a:t>TEITL Y SLEID</a:t>
            </a:r>
          </a:p>
        </p:txBody>
      </p:sp>
      <p:sp>
        <p:nvSpPr>
          <p:cNvPr id="6" name="Title2">
            <a:extLst>
              <a:ext uri="{FF2B5EF4-FFF2-40B4-BE49-F238E27FC236}">
                <a16:creationId xmlns:a16="http://schemas.microsoft.com/office/drawing/2014/main" id="{DCFB490A-932B-9DAC-2C6A-0A5ADA808EEF}"/>
              </a:ext>
            </a:extLst>
          </p:cNvPr>
          <p:cNvSpPr>
            <a:spLocks noGrp="1"/>
          </p:cNvSpPr>
          <p:nvPr>
            <p:ph type="body" sz="quarter" idx="14" hasCustomPrompt="1"/>
          </p:nvPr>
        </p:nvSpPr>
        <p:spPr>
          <a:xfrm>
            <a:off x="720725" y="2314575"/>
            <a:ext cx="10515600" cy="585788"/>
          </a:xfrm>
        </p:spPr>
        <p:txBody>
          <a:bodyPr tIns="0" bIns="0">
            <a:noAutofit/>
          </a:bodyPr>
          <a:lstStyle>
            <a:lvl1pPr>
              <a:defRPr sz="4200">
                <a:latin typeface="+mj-lt"/>
              </a:defRPr>
            </a:lvl1pPr>
          </a:lstStyle>
          <a:p>
            <a:r>
              <a:rPr lang="en-GB" noProof="0" dirty="0"/>
              <a:t>SLIDE TITLE</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p>
            <a:pPr lvl="0"/>
            <a:r>
              <a:rPr lang="cy-GB" noProof="0" dirty="0"/>
              <a:t>Is-deitl</a:t>
            </a:r>
          </a:p>
        </p:txBody>
      </p:sp>
      <p:sp>
        <p:nvSpPr>
          <p:cNvPr id="4" name="Text Placeholder">
            <a:extLst>
              <a:ext uri="{FF2B5EF4-FFF2-40B4-BE49-F238E27FC236}">
                <a16:creationId xmlns:a16="http://schemas.microsoft.com/office/drawing/2014/main" id="{42348620-E039-C61D-E8AD-9FF091D159A1}"/>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lvl1pPr>
          </a:lstStyle>
          <a:p>
            <a:pPr lvl="0"/>
            <a:r>
              <a:rPr lang="en-GB" noProof="0" dirty="0"/>
              <a:t>Subtitle</a:t>
            </a:r>
          </a:p>
        </p:txBody>
      </p:sp>
      <p:pic>
        <p:nvPicPr>
          <p:cNvPr id="5" name="Picture 4" descr="Grŵp o dri o bobl yn gwenu a sgwrsio, yn dal diodydd poeth yn eistedd wrth fwrdd o amgylch gliniadur agored.">
            <a:extLst>
              <a:ext uri="{FF2B5EF4-FFF2-40B4-BE49-F238E27FC236}">
                <a16:creationId xmlns:a16="http://schemas.microsoft.com/office/drawing/2014/main" id="{A308149C-EE2A-D144-AFD7-F797D3DA5A9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912156" y="-14289"/>
            <a:ext cx="5295124" cy="5177385"/>
          </a:xfrm>
          <a:prstGeom prst="rect">
            <a:avLst/>
          </a:prstGeom>
        </p:spPr>
      </p:pic>
    </p:spTree>
    <p:extLst>
      <p:ext uri="{BB962C8B-B14F-4D97-AF65-F5344CB8AC3E}">
        <p14:creationId xmlns:p14="http://schemas.microsoft.com/office/powerpoint/2010/main" val="156153970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auve - Title - Sub title - picture">
    <p:bg>
      <p:bgPr>
        <a:solidFill>
          <a:srgbClr val="6C488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6000"/>
            <a:ext cx="10515600" cy="792000"/>
          </a:xfrm>
          <a:prstGeom prst="rect">
            <a:avLst/>
          </a:prstGeom>
        </p:spPr>
        <p:txBody>
          <a:bodyPr lIns="0" tIns="0" rIns="0" bIns="0" anchor="t" anchorCtr="0">
            <a:noAutofit/>
          </a:bodyPr>
          <a:lstStyle/>
          <a:p>
            <a:r>
              <a:rPr lang="cy-GB" noProof="0" dirty="0"/>
              <a:t>TEITL Y SLEID</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2700001"/>
            <a:ext cx="8100000" cy="720000"/>
          </a:xfrm>
          <a:prstGeom prst="rect">
            <a:avLst/>
          </a:prstGeom>
        </p:spPr>
        <p:txBody>
          <a:bodyPr lIns="0" tIns="0" rIns="0" bIns="0"/>
          <a:lstStyle/>
          <a:p>
            <a:pPr lvl="0"/>
            <a:r>
              <a:rPr lang="cy-GB" noProof="0" dirty="0"/>
              <a:t>Is-deitl</a:t>
            </a:r>
          </a:p>
        </p:txBody>
      </p:sp>
      <p:sp>
        <p:nvSpPr>
          <p:cNvPr id="21" name="Picture Placeholder 20">
            <a:extLst>
              <a:ext uri="{FF2B5EF4-FFF2-40B4-BE49-F238E27FC236}">
                <a16:creationId xmlns:a16="http://schemas.microsoft.com/office/drawing/2014/main" id="{E8189FE9-83BF-FB0F-2E2F-2A4E1DCCAA85}"/>
              </a:ext>
            </a:extLst>
          </p:cNvPr>
          <p:cNvSpPr>
            <a:spLocks noGrp="1"/>
          </p:cNvSpPr>
          <p:nvPr>
            <p:ph type="pic" sz="quarter" idx="12"/>
          </p:nvPr>
        </p:nvSpPr>
        <p:spPr>
          <a:xfrm>
            <a:off x="6996113" y="-636587"/>
            <a:ext cx="5757862" cy="5757862"/>
          </a:xfrm>
          <a:custGeom>
            <a:avLst/>
            <a:gdLst>
              <a:gd name="connsiteX0" fmla="*/ 2878931 w 5757862"/>
              <a:gd name="connsiteY0" fmla="*/ 0 h 5757862"/>
              <a:gd name="connsiteX1" fmla="*/ 5757862 w 5757862"/>
              <a:gd name="connsiteY1" fmla="*/ 2878931 h 5757862"/>
              <a:gd name="connsiteX2" fmla="*/ 2878931 w 5757862"/>
              <a:gd name="connsiteY2" fmla="*/ 5757862 h 5757862"/>
              <a:gd name="connsiteX3" fmla="*/ 0 w 5757862"/>
              <a:gd name="connsiteY3" fmla="*/ 2878931 h 5757862"/>
              <a:gd name="connsiteX4" fmla="*/ 2878931 w 5757862"/>
              <a:gd name="connsiteY4" fmla="*/ 0 h 5757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7862" h="5757862">
                <a:moveTo>
                  <a:pt x="2878931" y="0"/>
                </a:moveTo>
                <a:cubicBezTo>
                  <a:pt x="4468921" y="0"/>
                  <a:pt x="5757862" y="1288941"/>
                  <a:pt x="5757862" y="2878931"/>
                </a:cubicBezTo>
                <a:cubicBezTo>
                  <a:pt x="5757862" y="4468921"/>
                  <a:pt x="4468921" y="5757862"/>
                  <a:pt x="2878931" y="5757862"/>
                </a:cubicBezTo>
                <a:cubicBezTo>
                  <a:pt x="1288941" y="5757862"/>
                  <a:pt x="0" y="4468921"/>
                  <a:pt x="0" y="2878931"/>
                </a:cubicBezTo>
                <a:cubicBezTo>
                  <a:pt x="0" y="1288941"/>
                  <a:pt x="1288941" y="0"/>
                  <a:pt x="2878931" y="0"/>
                </a:cubicBezTo>
                <a:close/>
              </a:path>
            </a:pathLst>
          </a:custGeom>
          <a:solidFill>
            <a:schemeClr val="bg1">
              <a:lumMod val="95000"/>
              <a:alpha val="22000"/>
            </a:schemeClr>
          </a:solidFill>
        </p:spPr>
        <p:txBody>
          <a:bodyPr wrap="square">
            <a:noAutofit/>
          </a:bodyPr>
          <a:lstStyle/>
          <a:p>
            <a:endParaRPr lang="cy-GB"/>
          </a:p>
        </p:txBody>
      </p:sp>
    </p:spTree>
    <p:extLst>
      <p:ext uri="{BB962C8B-B14F-4D97-AF65-F5344CB8AC3E}">
        <p14:creationId xmlns:p14="http://schemas.microsoft.com/office/powerpoint/2010/main" val="40315277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Mauve - Title - Sub title - picture 2">
    <p:bg>
      <p:bgPr>
        <a:solidFill>
          <a:srgbClr val="6C488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6000"/>
            <a:ext cx="10515600" cy="792000"/>
          </a:xfrm>
          <a:prstGeom prst="rect">
            <a:avLst/>
          </a:prstGeom>
        </p:spPr>
        <p:txBody>
          <a:bodyPr lIns="0" tIns="0" rIns="0" bIns="0" anchor="t" anchorCtr="0">
            <a:noAutofit/>
          </a:bodyPr>
          <a:lstStyle/>
          <a:p>
            <a:r>
              <a:rPr lang="cy-GB" noProof="0" dirty="0"/>
              <a:t>TEITL Y SLEID</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2700001"/>
            <a:ext cx="8100000" cy="720000"/>
          </a:xfrm>
          <a:prstGeom prst="rect">
            <a:avLst/>
          </a:prstGeom>
        </p:spPr>
        <p:txBody>
          <a:bodyPr lIns="0" tIns="0" rIns="0" bIns="0"/>
          <a:lstStyle/>
          <a:p>
            <a:pPr lvl="0"/>
            <a:r>
              <a:rPr lang="cy-GB" noProof="0" dirty="0"/>
              <a:t>Is-deitl</a:t>
            </a:r>
          </a:p>
        </p:txBody>
      </p:sp>
      <p:pic>
        <p:nvPicPr>
          <p:cNvPr id="5" name="Picture 4" descr="Grŵp o dri o bobl yn gwenu a sgwrsio, yn dal diodydd poeth yn eistedd wrth fwrdd o amgylch gliniadur agored.">
            <a:extLst>
              <a:ext uri="{FF2B5EF4-FFF2-40B4-BE49-F238E27FC236}">
                <a16:creationId xmlns:a16="http://schemas.microsoft.com/office/drawing/2014/main" id="{5DFA57E3-D84F-5E2B-E094-7AF045659AA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912156" y="-14289"/>
            <a:ext cx="5295124" cy="5177385"/>
          </a:xfrm>
          <a:prstGeom prst="rect">
            <a:avLst/>
          </a:prstGeom>
        </p:spPr>
      </p:pic>
    </p:spTree>
    <p:extLst>
      <p:ext uri="{BB962C8B-B14F-4D97-AF65-F5344CB8AC3E}">
        <p14:creationId xmlns:p14="http://schemas.microsoft.com/office/powerpoint/2010/main" val="39464876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auve - Bi-Title - Sub title - picture">
    <p:bg>
      <p:bgPr>
        <a:solidFill>
          <a:srgbClr val="6C488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p>
            <a:r>
              <a:rPr lang="cy-GB" noProof="0" dirty="0"/>
              <a:t>TEITL Y SLEID</a:t>
            </a:r>
          </a:p>
        </p:txBody>
      </p:sp>
      <p:sp>
        <p:nvSpPr>
          <p:cNvPr id="5" name="Title2">
            <a:extLst>
              <a:ext uri="{FF2B5EF4-FFF2-40B4-BE49-F238E27FC236}">
                <a16:creationId xmlns:a16="http://schemas.microsoft.com/office/drawing/2014/main" id="{6F7F6979-0E6B-107C-20E4-BEC6A8E90AED}"/>
              </a:ext>
            </a:extLst>
          </p:cNvPr>
          <p:cNvSpPr>
            <a:spLocks noGrp="1"/>
          </p:cNvSpPr>
          <p:nvPr>
            <p:ph type="body" sz="quarter" idx="14" hasCustomPrompt="1"/>
          </p:nvPr>
        </p:nvSpPr>
        <p:spPr>
          <a:xfrm>
            <a:off x="720725" y="2314575"/>
            <a:ext cx="10515600" cy="585788"/>
          </a:xfrm>
        </p:spPr>
        <p:txBody>
          <a:bodyPr tIns="0" bIns="0">
            <a:noAutofit/>
          </a:bodyPr>
          <a:lstStyle>
            <a:lvl1pPr>
              <a:defRPr sz="4200">
                <a:latin typeface="+mj-lt"/>
              </a:defRPr>
            </a:lvl1pPr>
          </a:lstStyle>
          <a:p>
            <a:r>
              <a:rPr lang="en-GB" noProof="0" dirty="0"/>
              <a:t>SLIDE TITLE</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p>
            <a:pPr lvl="0"/>
            <a:r>
              <a:rPr lang="cy-GB" noProof="0" dirty="0"/>
              <a:t>Is-deitl</a:t>
            </a:r>
          </a:p>
        </p:txBody>
      </p:sp>
      <p:sp>
        <p:nvSpPr>
          <p:cNvPr id="4" name="Text Placeholder">
            <a:extLst>
              <a:ext uri="{FF2B5EF4-FFF2-40B4-BE49-F238E27FC236}">
                <a16:creationId xmlns:a16="http://schemas.microsoft.com/office/drawing/2014/main" id="{42348620-E039-C61D-E8AD-9FF091D159A1}"/>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lvl1pPr>
          </a:lstStyle>
          <a:p>
            <a:pPr lvl="0"/>
            <a:r>
              <a:rPr lang="en-GB" noProof="0" dirty="0"/>
              <a:t>Subtitle</a:t>
            </a:r>
          </a:p>
        </p:txBody>
      </p:sp>
      <p:sp>
        <p:nvSpPr>
          <p:cNvPr id="21" name="Picture Placeholder 20">
            <a:extLst>
              <a:ext uri="{FF2B5EF4-FFF2-40B4-BE49-F238E27FC236}">
                <a16:creationId xmlns:a16="http://schemas.microsoft.com/office/drawing/2014/main" id="{E8189FE9-83BF-FB0F-2E2F-2A4E1DCCAA85}"/>
              </a:ext>
            </a:extLst>
          </p:cNvPr>
          <p:cNvSpPr>
            <a:spLocks noGrp="1"/>
          </p:cNvSpPr>
          <p:nvPr>
            <p:ph type="pic" sz="quarter" idx="12"/>
          </p:nvPr>
        </p:nvSpPr>
        <p:spPr>
          <a:xfrm>
            <a:off x="6996113" y="-636587"/>
            <a:ext cx="5757862" cy="5757862"/>
          </a:xfrm>
          <a:custGeom>
            <a:avLst/>
            <a:gdLst>
              <a:gd name="connsiteX0" fmla="*/ 2878931 w 5757862"/>
              <a:gd name="connsiteY0" fmla="*/ 0 h 5757862"/>
              <a:gd name="connsiteX1" fmla="*/ 5757862 w 5757862"/>
              <a:gd name="connsiteY1" fmla="*/ 2878931 h 5757862"/>
              <a:gd name="connsiteX2" fmla="*/ 2878931 w 5757862"/>
              <a:gd name="connsiteY2" fmla="*/ 5757862 h 5757862"/>
              <a:gd name="connsiteX3" fmla="*/ 0 w 5757862"/>
              <a:gd name="connsiteY3" fmla="*/ 2878931 h 5757862"/>
              <a:gd name="connsiteX4" fmla="*/ 2878931 w 5757862"/>
              <a:gd name="connsiteY4" fmla="*/ 0 h 57578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7862" h="5757862">
                <a:moveTo>
                  <a:pt x="2878931" y="0"/>
                </a:moveTo>
                <a:cubicBezTo>
                  <a:pt x="4468921" y="0"/>
                  <a:pt x="5757862" y="1288941"/>
                  <a:pt x="5757862" y="2878931"/>
                </a:cubicBezTo>
                <a:cubicBezTo>
                  <a:pt x="5757862" y="4468921"/>
                  <a:pt x="4468921" y="5757862"/>
                  <a:pt x="2878931" y="5757862"/>
                </a:cubicBezTo>
                <a:cubicBezTo>
                  <a:pt x="1288941" y="5757862"/>
                  <a:pt x="0" y="4468921"/>
                  <a:pt x="0" y="2878931"/>
                </a:cubicBezTo>
                <a:cubicBezTo>
                  <a:pt x="0" y="1288941"/>
                  <a:pt x="1288941" y="0"/>
                  <a:pt x="2878931" y="0"/>
                </a:cubicBezTo>
                <a:close/>
              </a:path>
            </a:pathLst>
          </a:custGeom>
          <a:solidFill>
            <a:schemeClr val="bg1">
              <a:lumMod val="95000"/>
              <a:alpha val="22000"/>
            </a:schemeClr>
          </a:solidFill>
        </p:spPr>
        <p:txBody>
          <a:bodyPr wrap="square">
            <a:noAutofit/>
          </a:bodyPr>
          <a:lstStyle/>
          <a:p>
            <a:endParaRPr lang="cy-GB"/>
          </a:p>
        </p:txBody>
      </p:sp>
    </p:spTree>
    <p:extLst>
      <p:ext uri="{BB962C8B-B14F-4D97-AF65-F5344CB8AC3E}">
        <p14:creationId xmlns:p14="http://schemas.microsoft.com/office/powerpoint/2010/main" val="607181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Mauve - Bi-Title - Sub title - picture 2">
    <p:bg>
      <p:bgPr>
        <a:solidFill>
          <a:srgbClr val="6C4889"/>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BB27CB-EC5F-FFF1-4281-2002F000E2DE}"/>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p>
            <a:r>
              <a:rPr lang="cy-GB" noProof="0" dirty="0"/>
              <a:t>TEITL Y SLEID</a:t>
            </a:r>
          </a:p>
        </p:txBody>
      </p:sp>
      <p:sp>
        <p:nvSpPr>
          <p:cNvPr id="6" name="Title2">
            <a:extLst>
              <a:ext uri="{FF2B5EF4-FFF2-40B4-BE49-F238E27FC236}">
                <a16:creationId xmlns:a16="http://schemas.microsoft.com/office/drawing/2014/main" id="{6D725D8D-D9E7-F733-6E1D-ACB707D2A399}"/>
              </a:ext>
            </a:extLst>
          </p:cNvPr>
          <p:cNvSpPr>
            <a:spLocks noGrp="1"/>
          </p:cNvSpPr>
          <p:nvPr>
            <p:ph type="body" sz="quarter" idx="14" hasCustomPrompt="1"/>
          </p:nvPr>
        </p:nvSpPr>
        <p:spPr>
          <a:xfrm>
            <a:off x="720725" y="2314575"/>
            <a:ext cx="10515600" cy="585788"/>
          </a:xfrm>
        </p:spPr>
        <p:txBody>
          <a:bodyPr tIns="0" bIns="0">
            <a:noAutofit/>
          </a:bodyPr>
          <a:lstStyle>
            <a:lvl1pPr>
              <a:defRPr sz="4200">
                <a:latin typeface="+mj-lt"/>
              </a:defRPr>
            </a:lvl1pPr>
          </a:lstStyle>
          <a:p>
            <a:r>
              <a:rPr lang="en-GB" noProof="0" dirty="0"/>
              <a:t>SLIDE TITLE</a:t>
            </a:r>
          </a:p>
        </p:txBody>
      </p:sp>
      <p:sp>
        <p:nvSpPr>
          <p:cNvPr id="7" name="Text Placeholder">
            <a:extLst>
              <a:ext uri="{FF2B5EF4-FFF2-40B4-BE49-F238E27FC236}">
                <a16:creationId xmlns:a16="http://schemas.microsoft.com/office/drawing/2014/main" id="{075350E3-CFA8-5371-6FC5-F891164C676E}"/>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p>
            <a:pPr lvl="0"/>
            <a:r>
              <a:rPr lang="cy-GB" noProof="0" dirty="0"/>
              <a:t>Is-deitl</a:t>
            </a:r>
          </a:p>
        </p:txBody>
      </p:sp>
      <p:sp>
        <p:nvSpPr>
          <p:cNvPr id="4" name="Text Placeholder">
            <a:extLst>
              <a:ext uri="{FF2B5EF4-FFF2-40B4-BE49-F238E27FC236}">
                <a16:creationId xmlns:a16="http://schemas.microsoft.com/office/drawing/2014/main" id="{42348620-E039-C61D-E8AD-9FF091D159A1}"/>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lvl1pPr>
          </a:lstStyle>
          <a:p>
            <a:pPr lvl="0"/>
            <a:r>
              <a:rPr lang="en-GB" noProof="0" dirty="0"/>
              <a:t>Subtitle</a:t>
            </a:r>
          </a:p>
        </p:txBody>
      </p:sp>
      <p:pic>
        <p:nvPicPr>
          <p:cNvPr id="5" name="Picture 4" descr="Grŵp o dri o bobl yn gwenu a sgwrsio, yn dal diodydd poeth yn eistedd wrth fwrdd o amgylch gliniadur agored.">
            <a:extLst>
              <a:ext uri="{FF2B5EF4-FFF2-40B4-BE49-F238E27FC236}">
                <a16:creationId xmlns:a16="http://schemas.microsoft.com/office/drawing/2014/main" id="{A308149C-EE2A-D144-AFD7-F797D3DA5A9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6912156" y="-14289"/>
            <a:ext cx="5295124" cy="5177385"/>
          </a:xfrm>
          <a:prstGeom prst="rect">
            <a:avLst/>
          </a:prstGeom>
        </p:spPr>
      </p:pic>
    </p:spTree>
    <p:extLst>
      <p:ext uri="{BB962C8B-B14F-4D97-AF65-F5344CB8AC3E}">
        <p14:creationId xmlns:p14="http://schemas.microsoft.com/office/powerpoint/2010/main" val="16751441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799" userDrawn="1">
          <p15:clr>
            <a:srgbClr val="FBAE40"/>
          </p15:clr>
        </p15:guide>
        <p15:guide id="4" orient="horz" pos="1298" userDrawn="1">
          <p15:clr>
            <a:srgbClr val="FBAE40"/>
          </p15:clr>
        </p15:guide>
        <p15:guide id="5" pos="5087"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 Sub title ">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00D545-B480-0915-13EF-E1BFDA13CF10}"/>
              </a:ext>
            </a:extLst>
          </p:cNvPr>
          <p:cNvSpPr>
            <a:spLocks noGrp="1"/>
          </p:cNvSpPr>
          <p:nvPr>
            <p:ph type="title" hasCustomPrompt="1"/>
          </p:nvPr>
        </p:nvSpPr>
        <p:spPr>
          <a:xfrm>
            <a:off x="720000" y="1656000"/>
            <a:ext cx="10515600" cy="792000"/>
          </a:xfrm>
          <a:prstGeom prst="rect">
            <a:avLst/>
          </a:prstGeom>
        </p:spPr>
        <p:txBody>
          <a:bodyPr lIns="0" tIns="0" rIns="0" bIns="0" anchor="t" anchorCtr="0"/>
          <a:lstStyle/>
          <a:p>
            <a:r>
              <a:rPr lang="cy-GB" noProof="0" dirty="0"/>
              <a:t>TEITL Y SLEID</a:t>
            </a:r>
          </a:p>
        </p:txBody>
      </p:sp>
      <p:sp>
        <p:nvSpPr>
          <p:cNvPr id="7" name="Text Placeholder">
            <a:extLst>
              <a:ext uri="{FF2B5EF4-FFF2-40B4-BE49-F238E27FC236}">
                <a16:creationId xmlns:a16="http://schemas.microsoft.com/office/drawing/2014/main" id="{224FA0FF-5F73-F6CF-1CD6-12DAF59F8C29}"/>
              </a:ext>
              <a:ext uri="{C183D7F6-B498-43B3-948B-1728B52AA6E4}">
                <adec:decorative xmlns:adec="http://schemas.microsoft.com/office/drawing/2017/decorative" val="0"/>
              </a:ext>
            </a:extLst>
          </p:cNvPr>
          <p:cNvSpPr>
            <a:spLocks noGrp="1"/>
          </p:cNvSpPr>
          <p:nvPr>
            <p:ph type="body" sz="quarter" idx="10" hasCustomPrompt="1"/>
          </p:nvPr>
        </p:nvSpPr>
        <p:spPr>
          <a:xfrm>
            <a:off x="720000" y="2700001"/>
            <a:ext cx="8100000" cy="720000"/>
          </a:xfrm>
          <a:prstGeom prst="rect">
            <a:avLst/>
          </a:prstGeom>
        </p:spPr>
        <p:txBody>
          <a:bodyPr lIns="0" tIns="0" rIns="0" bIns="0"/>
          <a:lstStyle/>
          <a:p>
            <a:pPr lvl="0"/>
            <a:r>
              <a:rPr lang="cy-GB" noProof="0" dirty="0"/>
              <a:t>Is-deitl</a:t>
            </a:r>
          </a:p>
        </p:txBody>
      </p:sp>
    </p:spTree>
    <p:extLst>
      <p:ext uri="{BB962C8B-B14F-4D97-AF65-F5344CB8AC3E}">
        <p14:creationId xmlns:p14="http://schemas.microsoft.com/office/powerpoint/2010/main" val="2277169168"/>
      </p:ext>
    </p:extLst>
  </p:cSld>
  <p:clrMapOvr>
    <a:masterClrMapping/>
  </p:clrMapOvr>
  <p:extLst>
    <p:ext uri="{DCECCB84-F9BA-43D5-87BE-67443E8EF086}">
      <p15:sldGuideLst xmlns:p15="http://schemas.microsoft.com/office/powerpoint/2012/main">
        <p15:guide id="1" orient="horz" pos="1298" userDrawn="1">
          <p15:clr>
            <a:srgbClr val="FBAE40"/>
          </p15:clr>
        </p15:guide>
        <p15:guide id="2" orient="horz" pos="79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3BCA46-F37C-1C35-F057-97309E9F1BF7}"/>
              </a:ext>
            </a:extLst>
          </p:cNvPr>
          <p:cNvSpPr>
            <a:spLocks noGrp="1"/>
          </p:cNvSpPr>
          <p:nvPr>
            <p:ph type="ctrTitle" hasCustomPrompt="1"/>
          </p:nvPr>
        </p:nvSpPr>
        <p:spPr>
          <a:xfrm>
            <a:off x="720000" y="1440000"/>
            <a:ext cx="5376000" cy="4838252"/>
          </a:xfrm>
          <a:prstGeom prst="rect">
            <a:avLst/>
          </a:prstGeom>
        </p:spPr>
        <p:txBody>
          <a:bodyPr anchor="t" anchorCtr="0">
            <a:normAutofit/>
          </a:bodyPr>
          <a:lstStyle>
            <a:lvl1pPr algn="l">
              <a:defRPr sz="4200"/>
            </a:lvl1pPr>
          </a:lstStyle>
          <a:p>
            <a:r>
              <a:rPr lang="cy-GB" noProof="0" dirty="0"/>
              <a:t>SLEIDIAU CYNNWYS</a:t>
            </a:r>
          </a:p>
        </p:txBody>
      </p:sp>
    </p:spTree>
    <p:extLst>
      <p:ext uri="{BB962C8B-B14F-4D97-AF65-F5344CB8AC3E}">
        <p14:creationId xmlns:p14="http://schemas.microsoft.com/office/powerpoint/2010/main" val="23120731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i-Title - Sub titl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DE1D8-8677-7DF8-D2B7-9EC97D0F02D0}"/>
              </a:ext>
            </a:extLst>
          </p:cNvPr>
          <p:cNvSpPr>
            <a:spLocks noGrp="1"/>
          </p:cNvSpPr>
          <p:nvPr>
            <p:ph type="title" hasCustomPrompt="1"/>
          </p:nvPr>
        </p:nvSpPr>
        <p:spPr>
          <a:xfrm>
            <a:off x="720000" y="1655999"/>
            <a:ext cx="10515600" cy="576000"/>
          </a:xfrm>
          <a:prstGeom prst="rect">
            <a:avLst/>
          </a:prstGeom>
        </p:spPr>
        <p:txBody>
          <a:bodyPr lIns="0" tIns="0" rIns="0" bIns="0" anchor="t" anchorCtr="0"/>
          <a:lstStyle>
            <a:lvl1pPr>
              <a:defRPr>
                <a:solidFill>
                  <a:srgbClr val="312F48"/>
                </a:solidFill>
              </a:defRPr>
            </a:lvl1pPr>
          </a:lstStyle>
          <a:p>
            <a:r>
              <a:rPr lang="cy-GB" noProof="0" dirty="0"/>
              <a:t>TEITL Y SLEID</a:t>
            </a:r>
          </a:p>
        </p:txBody>
      </p:sp>
      <p:sp>
        <p:nvSpPr>
          <p:cNvPr id="8" name="Title 2">
            <a:extLst>
              <a:ext uri="{FF2B5EF4-FFF2-40B4-BE49-F238E27FC236}">
                <a16:creationId xmlns:a16="http://schemas.microsoft.com/office/drawing/2014/main" id="{9F48B9BD-3082-5808-80DF-FA723C6882C4}"/>
              </a:ext>
            </a:extLst>
          </p:cNvPr>
          <p:cNvSpPr>
            <a:spLocks noGrp="1"/>
          </p:cNvSpPr>
          <p:nvPr>
            <p:ph type="body" sz="quarter" idx="14" hasCustomPrompt="1"/>
          </p:nvPr>
        </p:nvSpPr>
        <p:spPr>
          <a:xfrm>
            <a:off x="720725" y="2340000"/>
            <a:ext cx="10515600" cy="576263"/>
          </a:xfrm>
        </p:spPr>
        <p:txBody>
          <a:bodyPr tIns="0" bIns="0">
            <a:noAutofit/>
          </a:bodyPr>
          <a:lstStyle>
            <a:lvl1pPr>
              <a:defRPr sz="4200">
                <a:latin typeface="+mj-lt"/>
              </a:defRPr>
            </a:lvl1pPr>
          </a:lstStyle>
          <a:p>
            <a:pPr lvl="0"/>
            <a:r>
              <a:rPr lang="en-US" dirty="0"/>
              <a:t>SLIDE TITLE</a:t>
            </a:r>
            <a:endParaRPr lang="cy-GB" dirty="0"/>
          </a:p>
        </p:txBody>
      </p:sp>
      <p:sp>
        <p:nvSpPr>
          <p:cNvPr id="4" name="Text Placeholder">
            <a:extLst>
              <a:ext uri="{FF2B5EF4-FFF2-40B4-BE49-F238E27FC236}">
                <a16:creationId xmlns:a16="http://schemas.microsoft.com/office/drawing/2014/main" id="{38E00EF4-2D2E-45E9-E808-CF3A6194CC05}"/>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lvl1pPr>
              <a:defRPr>
                <a:solidFill>
                  <a:srgbClr val="312F48"/>
                </a:solidFill>
              </a:defRPr>
            </a:lvl1pPr>
          </a:lstStyle>
          <a:p>
            <a:pPr lvl="0"/>
            <a:r>
              <a:rPr lang="cy-GB" noProof="0" dirty="0"/>
              <a:t>Is-deitl</a:t>
            </a:r>
          </a:p>
        </p:txBody>
      </p:sp>
      <p:sp>
        <p:nvSpPr>
          <p:cNvPr id="5" name="Text Placeholder">
            <a:extLst>
              <a:ext uri="{FF2B5EF4-FFF2-40B4-BE49-F238E27FC236}">
                <a16:creationId xmlns:a16="http://schemas.microsoft.com/office/drawing/2014/main" id="{B14282BB-3D0A-02C3-0449-182337A84117}"/>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solidFill>
                  <a:srgbClr val="312F48"/>
                </a:solidFill>
              </a:defRPr>
            </a:lvl1pPr>
          </a:lstStyle>
          <a:p>
            <a:pPr lvl="0"/>
            <a:r>
              <a:rPr lang="en-GB" noProof="0" dirty="0"/>
              <a:t>Subtitle</a:t>
            </a:r>
          </a:p>
        </p:txBody>
      </p:sp>
    </p:spTree>
    <p:extLst>
      <p:ext uri="{BB962C8B-B14F-4D97-AF65-F5344CB8AC3E}">
        <p14:creationId xmlns:p14="http://schemas.microsoft.com/office/powerpoint/2010/main" val="2124915132"/>
      </p:ext>
    </p:extLst>
  </p:cSld>
  <p:clrMapOvr>
    <a:masterClrMapping/>
  </p:clrMapOvr>
  <p:extLst>
    <p:ext uri="{DCECCB84-F9BA-43D5-87BE-67443E8EF086}">
      <p15:sldGuideLst xmlns:p15="http://schemas.microsoft.com/office/powerpoint/2012/main">
        <p15:guide id="1" orient="horz" pos="1298" userDrawn="1">
          <p15:clr>
            <a:srgbClr val="FBAE40"/>
          </p15:clr>
        </p15:guide>
        <p15:guide id="2" orient="horz" pos="799"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Yellow - single column">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1E2956B-80C1-FB9C-0763-CCFBEB7F5C7A}"/>
              </a:ext>
            </a:extLst>
          </p:cNvPr>
          <p:cNvSpPr>
            <a:spLocks noGrp="1"/>
          </p:cNvSpPr>
          <p:nvPr>
            <p:ph type="title" hasCustomPrompt="1"/>
          </p:nvPr>
        </p:nvSpPr>
        <p:spPr>
          <a:xfrm>
            <a:off x="720000" y="1260000"/>
            <a:ext cx="10515600" cy="792000"/>
          </a:xfrm>
          <a:prstGeom prst="rect">
            <a:avLst/>
          </a:prstGeom>
        </p:spPr>
        <p:txBody>
          <a:bodyPr lIns="0" tIns="0" rIns="0" bIns="0" anchor="t" anchorCtr="0">
            <a:noAutofit/>
          </a:bodyPr>
          <a:lstStyle>
            <a:lvl1pPr>
              <a:defRPr>
                <a:solidFill>
                  <a:srgbClr val="312F48"/>
                </a:solidFill>
              </a:defRPr>
            </a:lvl1pPr>
          </a:lstStyle>
          <a:p>
            <a:r>
              <a:rPr lang="cy-GB" noProof="0" dirty="0"/>
              <a:t>TEITL Y SLEID</a:t>
            </a:r>
          </a:p>
        </p:txBody>
      </p:sp>
      <p:sp>
        <p:nvSpPr>
          <p:cNvPr id="4" name="Text Placeholder">
            <a:extLst>
              <a:ext uri="{FF2B5EF4-FFF2-40B4-BE49-F238E27FC236}">
                <a16:creationId xmlns:a16="http://schemas.microsoft.com/office/drawing/2014/main" id="{A2889108-F97A-9F21-6A2D-435A43C3C6EB}"/>
              </a:ext>
              <a:ext uri="{C183D7F6-B498-43B3-948B-1728B52AA6E4}">
                <adec:decorative xmlns:adec="http://schemas.microsoft.com/office/drawing/2017/decorative" val="0"/>
              </a:ext>
            </a:extLst>
          </p:cNvPr>
          <p:cNvSpPr>
            <a:spLocks noGrp="1"/>
          </p:cNvSpPr>
          <p:nvPr>
            <p:ph type="body" sz="quarter" idx="11"/>
          </p:nvPr>
        </p:nvSpPr>
        <p:spPr>
          <a:xfrm>
            <a:off x="720000" y="2052000"/>
            <a:ext cx="8100000" cy="3348000"/>
          </a:xfrm>
          <a:prstGeom prst="rect">
            <a:avLst/>
          </a:prstGeom>
        </p:spPr>
        <p:txBody>
          <a:bodyPr lIns="0" rIns="0"/>
          <a:lstStyle>
            <a:lvl1pPr>
              <a:lnSpc>
                <a:spcPct val="100000"/>
              </a:lnSpc>
              <a:defRPr>
                <a:solidFill>
                  <a:srgbClr val="312F48"/>
                </a:solidFill>
              </a:defRPr>
            </a:lvl1pPr>
            <a:lvl2pPr>
              <a:lnSpc>
                <a:spcPct val="100000"/>
              </a:lnSpc>
              <a:defRPr>
                <a:solidFill>
                  <a:srgbClr val="312F48"/>
                </a:solidFill>
              </a:defRPr>
            </a:lvl2pPr>
            <a:lvl3pPr>
              <a:lnSpc>
                <a:spcPct val="100000"/>
              </a:lnSpc>
              <a:defRPr>
                <a:solidFill>
                  <a:srgbClr val="312F48"/>
                </a:solidFill>
              </a:defRPr>
            </a:lvl3pPr>
            <a:lvl4pPr>
              <a:lnSpc>
                <a:spcPct val="100000"/>
              </a:lnSpc>
              <a:defRPr>
                <a:solidFill>
                  <a:srgbClr val="312F48"/>
                </a:solidFill>
              </a:defRPr>
            </a:lvl4pPr>
            <a:lvl5pPr>
              <a:lnSpc>
                <a:spcPct val="100000"/>
              </a:lnSpc>
              <a:defRPr>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Tree>
    <p:extLst>
      <p:ext uri="{BB962C8B-B14F-4D97-AF65-F5344CB8AC3E}">
        <p14:creationId xmlns:p14="http://schemas.microsoft.com/office/powerpoint/2010/main" val="133903169"/>
      </p:ext>
    </p:extLst>
  </p:cSld>
  <p:clrMapOvr>
    <a:masterClrMapping/>
  </p:clrMapOvr>
  <p:extLst>
    <p:ext uri="{DCECCB84-F9BA-43D5-87BE-67443E8EF086}">
      <p15:sldGuideLst xmlns:p15="http://schemas.microsoft.com/office/powerpoint/2012/main">
        <p15:guide id="1" orient="horz" pos="1298" userDrawn="1">
          <p15:clr>
            <a:srgbClr val="FBAE40"/>
          </p15:clr>
        </p15:guide>
        <p15:guide id="2" orient="horz" pos="799"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Yelllow - double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E6BAB-2C47-1F8D-63C5-65E59326C65C}"/>
              </a:ext>
            </a:extLst>
          </p:cNvPr>
          <p:cNvSpPr>
            <a:spLocks noGrp="1"/>
          </p:cNvSpPr>
          <p:nvPr>
            <p:ph type="title" hasCustomPrompt="1"/>
          </p:nvPr>
        </p:nvSpPr>
        <p:spPr>
          <a:xfrm>
            <a:off x="720000" y="1260000"/>
            <a:ext cx="5220000" cy="792000"/>
          </a:xfrm>
          <a:prstGeom prst="rect">
            <a:avLst/>
          </a:prstGeom>
        </p:spPr>
        <p:txBody>
          <a:bodyPr lIns="0" tIns="0" rIns="0" bIns="0" anchor="t" anchorCtr="0">
            <a:noAutofit/>
          </a:bodyPr>
          <a:lstStyle>
            <a:lvl1pPr>
              <a:defRPr>
                <a:solidFill>
                  <a:srgbClr val="312F48"/>
                </a:solidFill>
              </a:defRPr>
            </a:lvl1pPr>
          </a:lstStyle>
          <a:p>
            <a:r>
              <a:rPr lang="cy-GB" noProof="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720000" y="2052000"/>
            <a:ext cx="5220000" cy="3348000"/>
          </a:xfrm>
          <a:prstGeom prst="rect">
            <a:avLst/>
          </a:prstGeom>
        </p:spPr>
        <p:txBody>
          <a:bodyPr lIns="0" tIns="0" rIns="0" bIns="0"/>
          <a:lstStyle>
            <a:lvl1pPr>
              <a:lnSpc>
                <a:spcPct val="100000"/>
              </a:lnSpc>
              <a:defRPr>
                <a:solidFill>
                  <a:srgbClr val="312F48"/>
                </a:solidFill>
              </a:defRPr>
            </a:lvl1pPr>
            <a:lvl2pPr>
              <a:lnSpc>
                <a:spcPct val="100000"/>
              </a:lnSpc>
              <a:defRPr>
                <a:solidFill>
                  <a:srgbClr val="312F48"/>
                </a:solidFill>
              </a:defRPr>
            </a:lvl2pPr>
            <a:lvl3pPr>
              <a:lnSpc>
                <a:spcPct val="100000"/>
              </a:lnSpc>
              <a:defRPr>
                <a:solidFill>
                  <a:srgbClr val="312F48"/>
                </a:solidFill>
              </a:defRPr>
            </a:lvl3pPr>
            <a:lvl4pPr>
              <a:lnSpc>
                <a:spcPct val="100000"/>
              </a:lnSpc>
              <a:defRPr>
                <a:solidFill>
                  <a:srgbClr val="312F48"/>
                </a:solidFill>
              </a:defRPr>
            </a:lvl4pPr>
            <a:lvl5pPr>
              <a:lnSpc>
                <a:spcPct val="100000"/>
              </a:lnSpc>
              <a:defRPr>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7" name="Title 2">
            <a:extLst>
              <a:ext uri="{FF2B5EF4-FFF2-40B4-BE49-F238E27FC236}">
                <a16:creationId xmlns:a16="http://schemas.microsoft.com/office/drawing/2014/main" id="{B4AF7B10-7A51-8E48-20BD-B66371D19F2B}"/>
              </a:ext>
            </a:extLst>
          </p:cNvPr>
          <p:cNvSpPr txBox="1">
            <a:spLocks/>
          </p:cNvSpPr>
          <p:nvPr userDrawn="1"/>
        </p:nvSpPr>
        <p:spPr>
          <a:xfrm>
            <a:off x="6252002" y="1260000"/>
            <a:ext cx="5220000" cy="792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4200" kern="1200">
                <a:solidFill>
                  <a:schemeClr val="bg1"/>
                </a:solidFill>
                <a:latin typeface="+mj-lt"/>
                <a:ea typeface="+mj-ea"/>
                <a:cs typeface="Poppins" panose="00000500000000000000" pitchFamily="2" charset="0"/>
              </a:defRPr>
            </a:lvl1pPr>
          </a:lstStyle>
          <a:p>
            <a:r>
              <a:rPr lang="en-GB" noProof="0" dirty="0">
                <a:solidFill>
                  <a:srgbClr val="312F48"/>
                </a:solidFill>
              </a:rPr>
              <a:t>TEITL SAESNEG</a:t>
            </a:r>
          </a:p>
        </p:txBody>
      </p:sp>
      <p:sp>
        <p:nvSpPr>
          <p:cNvPr id="6" name="Text Placeholder">
            <a:extLst>
              <a:ext uri="{FF2B5EF4-FFF2-40B4-BE49-F238E27FC236}">
                <a16:creationId xmlns:a16="http://schemas.microsoft.com/office/drawing/2014/main" id="{52E691E4-1D3F-5074-4443-D547334ABDDB}"/>
              </a:ext>
              <a:ext uri="{C183D7F6-B498-43B3-948B-1728B52AA6E4}">
                <adec:decorative xmlns:adec="http://schemas.microsoft.com/office/drawing/2017/decorative" val="0"/>
              </a:ext>
            </a:extLst>
          </p:cNvPr>
          <p:cNvSpPr>
            <a:spLocks noGrp="1"/>
          </p:cNvSpPr>
          <p:nvPr>
            <p:ph type="body" sz="quarter" idx="12"/>
          </p:nvPr>
        </p:nvSpPr>
        <p:spPr>
          <a:xfrm>
            <a:off x="6252002" y="2052000"/>
            <a:ext cx="5220000" cy="3348000"/>
          </a:xfrm>
          <a:prstGeom prst="rect">
            <a:avLst/>
          </a:prstGeom>
        </p:spPr>
        <p:txBody>
          <a:bodyPr lIns="0" tIns="0" rIns="0" bIns="0"/>
          <a:lstStyle>
            <a:lvl1pPr>
              <a:lnSpc>
                <a:spcPct val="100000"/>
              </a:lnSpc>
              <a:defRPr>
                <a:solidFill>
                  <a:srgbClr val="312F48"/>
                </a:solidFill>
              </a:defRPr>
            </a:lvl1pPr>
            <a:lvl2pPr>
              <a:lnSpc>
                <a:spcPct val="100000"/>
              </a:lnSpc>
              <a:defRPr>
                <a:solidFill>
                  <a:srgbClr val="312F48"/>
                </a:solidFill>
              </a:defRPr>
            </a:lvl2pPr>
            <a:lvl3pPr>
              <a:lnSpc>
                <a:spcPct val="100000"/>
              </a:lnSpc>
              <a:defRPr>
                <a:solidFill>
                  <a:srgbClr val="312F48"/>
                </a:solidFill>
              </a:defRPr>
            </a:lvl3pPr>
            <a:lvl4pPr>
              <a:lnSpc>
                <a:spcPct val="100000"/>
              </a:lnSpc>
              <a:defRPr>
                <a:solidFill>
                  <a:srgbClr val="312F48"/>
                </a:solidFill>
              </a:defRPr>
            </a:lvl4pPr>
            <a:lvl5pPr>
              <a:lnSpc>
                <a:spcPct val="100000"/>
              </a:lnSpc>
              <a:defRPr>
                <a:solidFill>
                  <a:srgbClr val="312F48"/>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 name="Text Placeholder 4">
            <a:extLst>
              <a:ext uri="{FF2B5EF4-FFF2-40B4-BE49-F238E27FC236}">
                <a16:creationId xmlns:a16="http://schemas.microsoft.com/office/drawing/2014/main" id="{AF17C0EB-B066-4329-DA39-FC754C2C7037}"/>
              </a:ext>
            </a:extLst>
          </p:cNvPr>
          <p:cNvSpPr>
            <a:spLocks noGrp="1"/>
          </p:cNvSpPr>
          <p:nvPr>
            <p:ph type="body" sz="quarter" idx="13" hasCustomPrompt="1"/>
          </p:nvPr>
        </p:nvSpPr>
        <p:spPr>
          <a:xfrm>
            <a:off x="6251575" y="1260475"/>
            <a:ext cx="5208588" cy="792163"/>
          </a:xfrm>
        </p:spPr>
        <p:txBody>
          <a:bodyPr tIns="0" bIns="0">
            <a:noAutofit/>
          </a:bodyPr>
          <a:lstStyle>
            <a:lvl1pPr>
              <a:defRPr sz="4200">
                <a:latin typeface="+mj-lt"/>
              </a:defRPr>
            </a:lvl1pPr>
          </a:lstStyle>
          <a:p>
            <a:r>
              <a:rPr lang="en-GB" noProof="0" dirty="0">
                <a:solidFill>
                  <a:srgbClr val="312F48"/>
                </a:solidFill>
              </a:rPr>
              <a:t>TEITL SAESNEG</a:t>
            </a:r>
          </a:p>
        </p:txBody>
      </p:sp>
    </p:spTree>
    <p:extLst>
      <p:ext uri="{BB962C8B-B14F-4D97-AF65-F5344CB8AC3E}">
        <p14:creationId xmlns:p14="http://schemas.microsoft.com/office/powerpoint/2010/main" val="2142350500"/>
      </p:ext>
    </p:extLst>
  </p:cSld>
  <p:clrMapOvr>
    <a:masterClrMapping/>
  </p:clrMapOvr>
  <p:extLst>
    <p:ext uri="{DCECCB84-F9BA-43D5-87BE-67443E8EF086}">
      <p15:sldGuideLst xmlns:p15="http://schemas.microsoft.com/office/powerpoint/2012/main">
        <p15:guide id="1" orient="horz" pos="1298" userDrawn="1">
          <p15:clr>
            <a:srgbClr val="FBAE40"/>
          </p15:clr>
        </p15:guide>
        <p15:guide id="2" orient="horz" pos="799"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Pale Yellow - single column bullets">
    <p:bg>
      <p:bgPr>
        <a:solidFill>
          <a:srgbClr val="FFF5D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66F47-B273-312E-CEA3-71EB5890829F}"/>
              </a:ext>
            </a:extLst>
          </p:cNvPr>
          <p:cNvSpPr>
            <a:spLocks noGrp="1"/>
          </p:cNvSpPr>
          <p:nvPr>
            <p:ph type="title" hasCustomPrompt="1"/>
          </p:nvPr>
        </p:nvSpPr>
        <p:spPr>
          <a:xfrm>
            <a:off x="720000" y="1260000"/>
            <a:ext cx="10515600" cy="792000"/>
          </a:xfrm>
          <a:prstGeom prst="rect">
            <a:avLst/>
          </a:prstGeom>
        </p:spPr>
        <p:txBody>
          <a:bodyPr lIns="0" tIns="0" rIns="0" bIns="0" anchor="t" anchorCtr="0">
            <a:noAutofit/>
          </a:bodyPr>
          <a:lstStyle>
            <a:lvl1pPr>
              <a:defRPr>
                <a:solidFill>
                  <a:srgbClr val="312F48"/>
                </a:solidFill>
              </a:defRPr>
            </a:lvl1pPr>
          </a:lstStyle>
          <a:p>
            <a:r>
              <a:rPr lang="cy-GB" noProof="0" dirty="0"/>
              <a:t>TEITL Y SLEID</a:t>
            </a:r>
          </a:p>
        </p:txBody>
      </p:sp>
      <p:sp>
        <p:nvSpPr>
          <p:cNvPr id="4" name="Text Placeholder">
            <a:extLst>
              <a:ext uri="{FF2B5EF4-FFF2-40B4-BE49-F238E27FC236}">
                <a16:creationId xmlns:a16="http://schemas.microsoft.com/office/drawing/2014/main" id="{A2889108-F97A-9F21-6A2D-435A43C3C6EB}"/>
              </a:ext>
              <a:ext uri="{C183D7F6-B498-43B3-948B-1728B52AA6E4}">
                <adec:decorative xmlns:adec="http://schemas.microsoft.com/office/drawing/2017/decorative" val="0"/>
              </a:ext>
            </a:extLst>
          </p:cNvPr>
          <p:cNvSpPr>
            <a:spLocks noGrp="1"/>
          </p:cNvSpPr>
          <p:nvPr>
            <p:ph type="body" sz="quarter" idx="11"/>
          </p:nvPr>
        </p:nvSpPr>
        <p:spPr>
          <a:xfrm>
            <a:off x="720000" y="2052000"/>
            <a:ext cx="8100000" cy="3348000"/>
          </a:xfrm>
          <a:prstGeom prst="rect">
            <a:avLst/>
          </a:prstGeom>
        </p:spPr>
        <p:txBody>
          <a:bodyPr lIns="0" tIns="0" rIns="0" bIns="0"/>
          <a:lstStyle>
            <a:lvl1pPr marL="457200" indent="-457200">
              <a:lnSpc>
                <a:spcPct val="100000"/>
              </a:lnSpc>
              <a:spcBef>
                <a:spcPts val="1200"/>
              </a:spcBef>
              <a:buFont typeface="Arial" panose="020B0604020202020204" pitchFamily="34" charset="0"/>
              <a:buChar char="•"/>
              <a:defRPr>
                <a:solidFill>
                  <a:srgbClr val="312F48"/>
                </a:solidFill>
              </a:defRPr>
            </a:lvl1pPr>
            <a:lvl2pPr marL="800100" indent="-342900">
              <a:lnSpc>
                <a:spcPct val="100000"/>
              </a:lnSpc>
              <a:buFont typeface="Arial" panose="020B0604020202020204" pitchFamily="34" charset="0"/>
              <a:buChar char="•"/>
              <a:defRPr>
                <a:solidFill>
                  <a:srgbClr val="312F48"/>
                </a:solidFill>
              </a:defRPr>
            </a:lvl2pPr>
            <a:lvl3pPr marL="1257300" indent="-342900">
              <a:lnSpc>
                <a:spcPct val="100000"/>
              </a:lnSpc>
              <a:buFont typeface="Arial" panose="020B0604020202020204" pitchFamily="34" charset="0"/>
              <a:buChar char="•"/>
              <a:defRPr>
                <a:solidFill>
                  <a:srgbClr val="312F48"/>
                </a:solidFill>
              </a:defRPr>
            </a:lvl3pPr>
            <a:lvl4pPr marL="1657350" indent="-285750">
              <a:lnSpc>
                <a:spcPct val="100000"/>
              </a:lnSpc>
              <a:buFont typeface="Arial" panose="020B0604020202020204" pitchFamily="34" charset="0"/>
              <a:buChar char="•"/>
              <a:defRPr>
                <a:solidFill>
                  <a:srgbClr val="312F48"/>
                </a:solidFill>
              </a:defRPr>
            </a:lvl4pPr>
            <a:lvl5pPr marL="2114550" indent="-285750">
              <a:lnSpc>
                <a:spcPct val="100000"/>
              </a:lnSpc>
              <a:buFont typeface="Arial" panose="020B0604020202020204" pitchFamily="34" charset="0"/>
              <a:buChar char="•"/>
              <a:defRPr>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Tree>
    <p:extLst>
      <p:ext uri="{BB962C8B-B14F-4D97-AF65-F5344CB8AC3E}">
        <p14:creationId xmlns:p14="http://schemas.microsoft.com/office/powerpoint/2010/main" val="4177465984"/>
      </p:ext>
    </p:extLst>
  </p:cSld>
  <p:clrMapOvr>
    <a:masterClrMapping/>
  </p:clrMapOvr>
  <p:extLst>
    <p:ext uri="{DCECCB84-F9BA-43D5-87BE-67443E8EF086}">
      <p15:sldGuideLst xmlns:p15="http://schemas.microsoft.com/office/powerpoint/2012/main">
        <p15:guide id="1" orient="horz" pos="1298" userDrawn="1">
          <p15:clr>
            <a:srgbClr val="FBAE40"/>
          </p15:clr>
        </p15:guide>
        <p15:guide id="2" orient="horz" pos="799"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White- single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D689E60-3572-E66F-2243-4BFEE6BF5D81}"/>
              </a:ext>
            </a:extLst>
          </p:cNvPr>
          <p:cNvSpPr>
            <a:spLocks noGrp="1"/>
          </p:cNvSpPr>
          <p:nvPr>
            <p:ph type="title" hasCustomPrompt="1"/>
          </p:nvPr>
        </p:nvSpPr>
        <p:spPr>
          <a:xfrm>
            <a:off x="720000" y="1260000"/>
            <a:ext cx="10515600" cy="792000"/>
          </a:xfrm>
          <a:prstGeom prst="rect">
            <a:avLst/>
          </a:prstGeom>
        </p:spPr>
        <p:txBody>
          <a:bodyPr lIns="0" tIns="0" rIns="0" bIns="0" anchor="t" anchorCtr="0">
            <a:noAutofit/>
          </a:bodyPr>
          <a:lstStyle>
            <a:lvl1pPr>
              <a:defRPr>
                <a:solidFill>
                  <a:srgbClr val="312F48"/>
                </a:solidFill>
              </a:defRPr>
            </a:lvl1pPr>
          </a:lstStyle>
          <a:p>
            <a:r>
              <a:rPr lang="cy-GB" noProof="0" dirty="0"/>
              <a:t>TEITL Y SLEID</a:t>
            </a:r>
          </a:p>
        </p:txBody>
      </p:sp>
      <p:sp>
        <p:nvSpPr>
          <p:cNvPr id="6" name="Text Placeholder">
            <a:extLst>
              <a:ext uri="{FF2B5EF4-FFF2-40B4-BE49-F238E27FC236}">
                <a16:creationId xmlns:a16="http://schemas.microsoft.com/office/drawing/2014/main" id="{107FFEB4-2F86-A99E-2BBA-EA7E04D675C7}"/>
              </a:ext>
              <a:ext uri="{C183D7F6-B498-43B3-948B-1728B52AA6E4}">
                <adec:decorative xmlns:adec="http://schemas.microsoft.com/office/drawing/2017/decorative" val="0"/>
              </a:ext>
            </a:extLst>
          </p:cNvPr>
          <p:cNvSpPr>
            <a:spLocks noGrp="1"/>
          </p:cNvSpPr>
          <p:nvPr>
            <p:ph type="body" sz="quarter" idx="11"/>
          </p:nvPr>
        </p:nvSpPr>
        <p:spPr>
          <a:xfrm>
            <a:off x="720000" y="2052000"/>
            <a:ext cx="8100000" cy="3348000"/>
          </a:xfrm>
          <a:prstGeom prst="rect">
            <a:avLst/>
          </a:prstGeom>
        </p:spPr>
        <p:txBody>
          <a:bodyPr lIns="0" rIns="0"/>
          <a:lstStyle>
            <a:lvl1pPr>
              <a:defRPr>
                <a:solidFill>
                  <a:srgbClr val="312F48"/>
                </a:solidFill>
              </a:defRPr>
            </a:lvl1pPr>
            <a:lvl2pPr>
              <a:defRPr>
                <a:solidFill>
                  <a:srgbClr val="312F48"/>
                </a:solidFill>
              </a:defRPr>
            </a:lvl2pPr>
            <a:lvl3pPr>
              <a:defRPr>
                <a:solidFill>
                  <a:srgbClr val="312F48"/>
                </a:solidFill>
              </a:defRPr>
            </a:lvl3pPr>
            <a:lvl4pPr>
              <a:lnSpc>
                <a:spcPct val="100000"/>
              </a:lnSpc>
              <a:defRPr>
                <a:solidFill>
                  <a:srgbClr val="312F48"/>
                </a:solidFill>
              </a:defRPr>
            </a:lvl4pPr>
            <a:lvl5pPr>
              <a:defRPr>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Tree>
    <p:extLst>
      <p:ext uri="{BB962C8B-B14F-4D97-AF65-F5344CB8AC3E}">
        <p14:creationId xmlns:p14="http://schemas.microsoft.com/office/powerpoint/2010/main" val="2630842829"/>
      </p:ext>
    </p:extLst>
  </p:cSld>
  <p:clrMapOvr>
    <a:masterClrMapping/>
  </p:clrMapOvr>
  <p:extLst>
    <p:ext uri="{DCECCB84-F9BA-43D5-87BE-67443E8EF086}">
      <p15:sldGuideLst xmlns:p15="http://schemas.microsoft.com/office/powerpoint/2012/main">
        <p15:guide id="1" orient="horz" pos="799" userDrawn="1">
          <p15:clr>
            <a:srgbClr val="FBAE40"/>
          </p15:clr>
        </p15:guide>
        <p15:guide id="2" orient="horz" pos="1298"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White - 1 column - picture">
    <p:spTree>
      <p:nvGrpSpPr>
        <p:cNvPr id="1" name=""/>
        <p:cNvGrpSpPr/>
        <p:nvPr/>
      </p:nvGrpSpPr>
      <p:grpSpPr>
        <a:xfrm>
          <a:off x="0" y="0"/>
          <a:ext cx="0" cy="0"/>
          <a:chOff x="0" y="0"/>
          <a:chExt cx="0" cy="0"/>
        </a:xfrm>
      </p:grpSpPr>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720000" y="1512000"/>
            <a:ext cx="5220000" cy="3834000"/>
          </a:xfrm>
          <a:prstGeom prst="rect">
            <a:avLst/>
          </a:prstGeom>
        </p:spPr>
        <p:txBody>
          <a:bodyPr lIns="0" tIns="0" rIns="0" bIns="0">
            <a:normAutofit/>
          </a:bodyPr>
          <a:lstStyle>
            <a:lvl1pPr marL="285750" indent="-285750">
              <a:lnSpc>
                <a:spcPct val="100000"/>
              </a:lnSpc>
              <a:buFont typeface="Arial" panose="020B0604020202020204" pitchFamily="34" charset="0"/>
              <a:buChar char="•"/>
              <a:defRPr sz="1800">
                <a:solidFill>
                  <a:srgbClr val="312F48"/>
                </a:solidFill>
              </a:defRPr>
            </a:lvl1pPr>
            <a:lvl2pPr marL="742950" indent="-285750">
              <a:lnSpc>
                <a:spcPct val="100000"/>
              </a:lnSpc>
              <a:buFont typeface="Arial" panose="020B0604020202020204" pitchFamily="34" charset="0"/>
              <a:buChar char="•"/>
              <a:defRPr sz="1600">
                <a:solidFill>
                  <a:srgbClr val="312F48"/>
                </a:solidFill>
              </a:defRPr>
            </a:lvl2pPr>
            <a:lvl3pPr marL="1200150" indent="-285750">
              <a:lnSpc>
                <a:spcPct val="100000"/>
              </a:lnSpc>
              <a:buFont typeface="Arial" panose="020B0604020202020204" pitchFamily="34" charset="0"/>
              <a:buChar char="•"/>
              <a:defRPr sz="1400">
                <a:solidFill>
                  <a:srgbClr val="312F48"/>
                </a:solidFill>
              </a:defRPr>
            </a:lvl3pPr>
            <a:lvl4pPr marL="1543050" indent="-171450">
              <a:lnSpc>
                <a:spcPct val="100000"/>
              </a:lnSpc>
              <a:buFont typeface="Arial" panose="020B0604020202020204" pitchFamily="34" charset="0"/>
              <a:buChar char="•"/>
              <a:defRPr sz="1200">
                <a:solidFill>
                  <a:srgbClr val="312F48"/>
                </a:solidFill>
              </a:defRPr>
            </a:lvl4pPr>
            <a:lvl5pPr marL="2000250" indent="-171450">
              <a:lnSpc>
                <a:spcPct val="100000"/>
              </a:lnSpc>
              <a:buFont typeface="Arial" panose="020B0604020202020204" pitchFamily="34" charset="0"/>
              <a:buChar char="•"/>
              <a:defRPr sz="1200">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720000" y="612000"/>
            <a:ext cx="5220000" cy="900000"/>
          </a:xfrm>
          <a:prstGeom prst="rect">
            <a:avLst/>
          </a:prstGeom>
        </p:spPr>
        <p:txBody>
          <a:bodyPr lIns="0" tIns="0" rIns="0" bIns="0" anchor="t" anchorCtr="0">
            <a:noAutofit/>
          </a:bodyPr>
          <a:lstStyle>
            <a:lvl1pPr>
              <a:defRPr sz="3500">
                <a:solidFill>
                  <a:srgbClr val="312F48"/>
                </a:solidFill>
              </a:defRPr>
            </a:lvl1pPr>
          </a:lstStyle>
          <a:p>
            <a:r>
              <a:rPr lang="cy-GB" noProof="0" dirty="0"/>
              <a:t>TEITL Y SLEID</a:t>
            </a:r>
          </a:p>
        </p:txBody>
      </p:sp>
      <p:sp>
        <p:nvSpPr>
          <p:cNvPr id="8" name="Picture Placeholder 7">
            <a:extLst>
              <a:ext uri="{FF2B5EF4-FFF2-40B4-BE49-F238E27FC236}">
                <a16:creationId xmlns:a16="http://schemas.microsoft.com/office/drawing/2014/main" id="{82C03F57-9B1C-D5D1-7D84-AD088FF3CB83}"/>
              </a:ext>
            </a:extLst>
          </p:cNvPr>
          <p:cNvSpPr>
            <a:spLocks noGrp="1"/>
          </p:cNvSpPr>
          <p:nvPr>
            <p:ph type="pic" sz="quarter" idx="12"/>
          </p:nvPr>
        </p:nvSpPr>
        <p:spPr>
          <a:xfrm>
            <a:off x="6096000" y="450000"/>
            <a:ext cx="5400000" cy="5220000"/>
          </a:xfrm>
        </p:spPr>
        <p:txBody>
          <a:bodyPr/>
          <a:lstStyle>
            <a:lvl1pPr>
              <a:defRPr>
                <a:solidFill>
                  <a:srgbClr val="312F48"/>
                </a:solidFill>
              </a:defRPr>
            </a:lvl1pPr>
          </a:lstStyle>
          <a:p>
            <a:endParaRPr lang="cy-GB"/>
          </a:p>
        </p:txBody>
      </p:sp>
    </p:spTree>
    <p:extLst>
      <p:ext uri="{BB962C8B-B14F-4D97-AF65-F5344CB8AC3E}">
        <p14:creationId xmlns:p14="http://schemas.microsoft.com/office/powerpoint/2010/main" val="275087670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White - 2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720000" y="612000"/>
            <a:ext cx="5220000" cy="900000"/>
          </a:xfrm>
          <a:prstGeom prst="rect">
            <a:avLst/>
          </a:prstGeom>
        </p:spPr>
        <p:txBody>
          <a:bodyPr lIns="0" tIns="0" rIns="0" bIns="0" anchor="t" anchorCtr="0">
            <a:noAutofit/>
          </a:bodyPr>
          <a:lstStyle>
            <a:lvl1pPr>
              <a:defRPr sz="3500">
                <a:solidFill>
                  <a:srgbClr val="312F48"/>
                </a:solidFill>
              </a:defRPr>
            </a:lvl1pPr>
          </a:lstStyle>
          <a:p>
            <a:r>
              <a:rPr lang="cy-GB" noProof="0" dirty="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720000" y="1512000"/>
            <a:ext cx="5220000" cy="3834000"/>
          </a:xfrm>
          <a:prstGeom prst="rect">
            <a:avLst/>
          </a:prstGeom>
        </p:spPr>
        <p:txBody>
          <a:bodyPr lIns="0" tIns="0" rIns="0" bIns="0">
            <a:normAutofit/>
          </a:bodyPr>
          <a:lstStyle>
            <a:lvl1pPr marL="285750" indent="-285750">
              <a:lnSpc>
                <a:spcPct val="100000"/>
              </a:lnSpc>
              <a:buFont typeface="Arial" panose="020B0604020202020204" pitchFamily="34" charset="0"/>
              <a:buChar char="•"/>
              <a:defRPr sz="1800">
                <a:solidFill>
                  <a:srgbClr val="312F48"/>
                </a:solidFill>
              </a:defRPr>
            </a:lvl1pPr>
            <a:lvl2pPr marL="742950" indent="-285750">
              <a:lnSpc>
                <a:spcPct val="100000"/>
              </a:lnSpc>
              <a:buFont typeface="Arial" panose="020B0604020202020204" pitchFamily="34" charset="0"/>
              <a:buChar char="•"/>
              <a:defRPr sz="1600">
                <a:solidFill>
                  <a:srgbClr val="312F48"/>
                </a:solidFill>
              </a:defRPr>
            </a:lvl2pPr>
            <a:lvl3pPr marL="1200150" indent="-285750">
              <a:lnSpc>
                <a:spcPct val="100000"/>
              </a:lnSpc>
              <a:buFont typeface="Arial" panose="020B0604020202020204" pitchFamily="34" charset="0"/>
              <a:buChar char="•"/>
              <a:defRPr sz="1400">
                <a:solidFill>
                  <a:srgbClr val="312F48"/>
                </a:solidFill>
              </a:defRPr>
            </a:lvl3pPr>
            <a:lvl4pPr marL="1543050" indent="-171450">
              <a:lnSpc>
                <a:spcPct val="100000"/>
              </a:lnSpc>
              <a:buFont typeface="Arial" panose="020B0604020202020204" pitchFamily="34" charset="0"/>
              <a:buChar char="•"/>
              <a:defRPr sz="1200">
                <a:solidFill>
                  <a:srgbClr val="312F48"/>
                </a:solidFill>
              </a:defRPr>
            </a:lvl4pPr>
            <a:lvl5pPr marL="2000250" indent="-171450">
              <a:lnSpc>
                <a:spcPct val="100000"/>
              </a:lnSpc>
              <a:buFont typeface="Arial" panose="020B0604020202020204" pitchFamily="34" charset="0"/>
              <a:buChar char="•"/>
              <a:defRPr sz="1200">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8" name="Title 2">
            <a:extLst>
              <a:ext uri="{FF2B5EF4-FFF2-40B4-BE49-F238E27FC236}">
                <a16:creationId xmlns:a16="http://schemas.microsoft.com/office/drawing/2014/main" id="{66F6FF74-FD77-0654-9EE5-76BAA6A3D536}"/>
              </a:ext>
            </a:extLst>
          </p:cNvPr>
          <p:cNvSpPr>
            <a:spLocks noGrp="1"/>
          </p:cNvSpPr>
          <p:nvPr>
            <p:ph type="body" sz="quarter" idx="13" hasCustomPrompt="1"/>
          </p:nvPr>
        </p:nvSpPr>
        <p:spPr>
          <a:xfrm>
            <a:off x="6251575" y="612775"/>
            <a:ext cx="5219700" cy="898525"/>
          </a:xfrm>
        </p:spPr>
        <p:txBody>
          <a:bodyPr tIns="0" bIns="0">
            <a:noAutofit/>
          </a:bodyPr>
          <a:lstStyle>
            <a:lvl1pPr>
              <a:defRPr sz="3500">
                <a:latin typeface="+mj-lt"/>
              </a:defRPr>
            </a:lvl1pPr>
          </a:lstStyle>
          <a:p>
            <a:r>
              <a:rPr lang="en-GB" noProof="0" dirty="0"/>
              <a:t>TEITL SAESNEG</a:t>
            </a:r>
          </a:p>
        </p:txBody>
      </p:sp>
      <p:sp>
        <p:nvSpPr>
          <p:cNvPr id="5" name="Text Placeholder">
            <a:extLst>
              <a:ext uri="{FF2B5EF4-FFF2-40B4-BE49-F238E27FC236}">
                <a16:creationId xmlns:a16="http://schemas.microsoft.com/office/drawing/2014/main" id="{361BFA42-E1CE-6A40-5DF0-4A698956B9CA}"/>
              </a:ext>
              <a:ext uri="{C183D7F6-B498-43B3-948B-1728B52AA6E4}">
                <adec:decorative xmlns:adec="http://schemas.microsoft.com/office/drawing/2017/decorative" val="0"/>
              </a:ext>
            </a:extLst>
          </p:cNvPr>
          <p:cNvSpPr>
            <a:spLocks noGrp="1"/>
          </p:cNvSpPr>
          <p:nvPr>
            <p:ph type="body" sz="quarter" idx="12"/>
          </p:nvPr>
        </p:nvSpPr>
        <p:spPr>
          <a:xfrm>
            <a:off x="6258287" y="1512000"/>
            <a:ext cx="5220000" cy="3834000"/>
          </a:xfrm>
          <a:prstGeom prst="rect">
            <a:avLst/>
          </a:prstGeom>
        </p:spPr>
        <p:txBody>
          <a:bodyPr lIns="0" tIns="0" rIns="0" bIns="0">
            <a:normAutofit/>
          </a:bodyPr>
          <a:lstStyle>
            <a:lvl1pPr marL="285750" indent="-285750">
              <a:lnSpc>
                <a:spcPct val="100000"/>
              </a:lnSpc>
              <a:buFont typeface="Arial" panose="020B0604020202020204" pitchFamily="34" charset="0"/>
              <a:buChar char="•"/>
              <a:defRPr sz="1800">
                <a:solidFill>
                  <a:srgbClr val="312F48"/>
                </a:solidFill>
              </a:defRPr>
            </a:lvl1pPr>
            <a:lvl2pPr marL="742950" indent="-285750">
              <a:lnSpc>
                <a:spcPct val="100000"/>
              </a:lnSpc>
              <a:buFont typeface="Arial" panose="020B0604020202020204" pitchFamily="34" charset="0"/>
              <a:buChar char="•"/>
              <a:defRPr sz="1600">
                <a:solidFill>
                  <a:srgbClr val="312F48"/>
                </a:solidFill>
              </a:defRPr>
            </a:lvl2pPr>
            <a:lvl3pPr marL="1200150" indent="-285750">
              <a:lnSpc>
                <a:spcPct val="100000"/>
              </a:lnSpc>
              <a:buFont typeface="Arial" panose="020B0604020202020204" pitchFamily="34" charset="0"/>
              <a:buChar char="•"/>
              <a:defRPr sz="1400">
                <a:solidFill>
                  <a:srgbClr val="312F48"/>
                </a:solidFill>
              </a:defRPr>
            </a:lvl3pPr>
            <a:lvl4pPr marL="1543050" indent="-171450">
              <a:lnSpc>
                <a:spcPct val="100000"/>
              </a:lnSpc>
              <a:buFont typeface="Arial" panose="020B0604020202020204" pitchFamily="34" charset="0"/>
              <a:buChar char="•"/>
              <a:defRPr sz="1200">
                <a:solidFill>
                  <a:srgbClr val="312F48"/>
                </a:solidFill>
              </a:defRPr>
            </a:lvl4pPr>
            <a:lvl5pPr marL="2000250" indent="-171450">
              <a:lnSpc>
                <a:spcPct val="100000"/>
              </a:lnSpc>
              <a:buFont typeface="Arial" panose="020B0604020202020204" pitchFamily="34" charset="0"/>
              <a:buChar char="•"/>
              <a:defRPr sz="1200">
                <a:solidFill>
                  <a:srgbClr val="312F48"/>
                </a:solidFill>
              </a:defRPr>
            </a:lvl5pPr>
          </a:lstStyle>
          <a:p>
            <a:pPr lvl="0"/>
            <a:r>
              <a:rPr lang="en-GB" noProof="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72992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White - yellow column - pictur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rgbClr val="312F48"/>
                </a:solidFill>
              </a:defRPr>
            </a:lvl1pPr>
          </a:lstStyle>
          <a:p>
            <a:r>
              <a:rPr lang="cy-GB" noProof="0" dirty="0"/>
              <a:t>TEITL Y SLEID</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20000"/>
            <a:ext cx="4680000" cy="3834000"/>
          </a:xfrm>
          <a:prstGeom prst="rect">
            <a:avLst/>
          </a:prstGeom>
        </p:spPr>
        <p:txBody>
          <a:bodyPr lIns="0" tIns="0" rIns="0" bIns="0">
            <a:normAutofit/>
          </a:bodyPr>
          <a:lstStyle>
            <a:lvl1pPr marL="0" indent="0">
              <a:lnSpc>
                <a:spcPct val="100000"/>
              </a:lnSpc>
              <a:buFont typeface="Arial" panose="020B0604020202020204" pitchFamily="34" charset="0"/>
              <a:buNone/>
              <a:defRPr sz="1800">
                <a:solidFill>
                  <a:srgbClr val="312F48"/>
                </a:solidFill>
              </a:defRPr>
            </a:lvl1pPr>
            <a:lvl2pPr marL="457200" indent="0">
              <a:lnSpc>
                <a:spcPct val="100000"/>
              </a:lnSpc>
              <a:buFont typeface="Arial" panose="020B0604020202020204" pitchFamily="34" charset="0"/>
              <a:buNone/>
              <a:defRPr sz="1600">
                <a:solidFill>
                  <a:srgbClr val="312F48"/>
                </a:solidFill>
              </a:defRPr>
            </a:lvl2pPr>
            <a:lvl3pPr marL="914400" indent="0">
              <a:lnSpc>
                <a:spcPct val="100000"/>
              </a:lnSpc>
              <a:buFont typeface="Arial" panose="020B0604020202020204" pitchFamily="34" charset="0"/>
              <a:buNone/>
              <a:defRPr sz="1400">
                <a:solidFill>
                  <a:srgbClr val="312F48"/>
                </a:solidFill>
              </a:defRPr>
            </a:lvl3pPr>
            <a:lvl4pPr marL="1371600" indent="0">
              <a:lnSpc>
                <a:spcPct val="100000"/>
              </a:lnSpc>
              <a:buFont typeface="Arial" panose="020B0604020202020204" pitchFamily="34" charset="0"/>
              <a:buNone/>
              <a:defRPr sz="1200">
                <a:solidFill>
                  <a:srgbClr val="312F48"/>
                </a:solidFill>
              </a:defRPr>
            </a:lvl4pPr>
            <a:lvl5pPr marL="1828800" indent="0">
              <a:lnSpc>
                <a:spcPct val="100000"/>
              </a:lnSpc>
              <a:buFont typeface="Arial" panose="020B0604020202020204" pitchFamily="34" charset="0"/>
              <a:buNone/>
              <a:defRPr sz="1200">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8" name="Picture Placeholder 7">
            <a:extLst>
              <a:ext uri="{FF2B5EF4-FFF2-40B4-BE49-F238E27FC236}">
                <a16:creationId xmlns:a16="http://schemas.microsoft.com/office/drawing/2014/main" id="{82C03F57-9B1C-D5D1-7D84-AD088FF3CB83}"/>
              </a:ext>
            </a:extLst>
          </p:cNvPr>
          <p:cNvSpPr>
            <a:spLocks noGrp="1"/>
          </p:cNvSpPr>
          <p:nvPr>
            <p:ph type="pic" sz="quarter" idx="12"/>
          </p:nvPr>
        </p:nvSpPr>
        <p:spPr>
          <a:xfrm>
            <a:off x="6096000" y="450000"/>
            <a:ext cx="5400000" cy="5220000"/>
          </a:xfrm>
        </p:spPr>
        <p:txBody>
          <a:bodyPr/>
          <a:lstStyle>
            <a:lvl1pPr>
              <a:defRPr>
                <a:solidFill>
                  <a:srgbClr val="312F48"/>
                </a:solidFill>
              </a:defRPr>
            </a:lvl1pPr>
          </a:lstStyle>
          <a:p>
            <a:endParaRPr lang="cy-GB"/>
          </a:p>
        </p:txBody>
      </p:sp>
    </p:spTree>
    <p:extLst>
      <p:ext uri="{BB962C8B-B14F-4D97-AF65-F5344CB8AC3E}">
        <p14:creationId xmlns:p14="http://schemas.microsoft.com/office/powerpoint/2010/main" val="18595389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White - yellow column - picture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rgbClr val="312F48"/>
                </a:solidFill>
              </a:defRPr>
            </a:lvl1pPr>
          </a:lstStyle>
          <a:p>
            <a:r>
              <a:rPr lang="cy-GB" noProof="0" dirty="0"/>
              <a:t>TEITL Y SLEID</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20000"/>
            <a:ext cx="4680000" cy="3834000"/>
          </a:xfrm>
          <a:prstGeom prst="rect">
            <a:avLst/>
          </a:prstGeom>
        </p:spPr>
        <p:txBody>
          <a:bodyPr lIns="0" tIns="0" rIns="0" bIns="0">
            <a:normAutofit/>
          </a:bodyPr>
          <a:lstStyle>
            <a:lvl1pPr marL="0" indent="0">
              <a:lnSpc>
                <a:spcPct val="100000"/>
              </a:lnSpc>
              <a:buFont typeface="Arial" panose="020B0604020202020204" pitchFamily="34" charset="0"/>
              <a:buNone/>
              <a:defRPr sz="1800">
                <a:solidFill>
                  <a:srgbClr val="312F48"/>
                </a:solidFill>
              </a:defRPr>
            </a:lvl1pPr>
            <a:lvl2pPr marL="457200" indent="0">
              <a:lnSpc>
                <a:spcPct val="100000"/>
              </a:lnSpc>
              <a:buFont typeface="Arial" panose="020B0604020202020204" pitchFamily="34" charset="0"/>
              <a:buNone/>
              <a:defRPr sz="1600">
                <a:solidFill>
                  <a:srgbClr val="312F48"/>
                </a:solidFill>
              </a:defRPr>
            </a:lvl2pPr>
            <a:lvl3pPr marL="914400" indent="0">
              <a:lnSpc>
                <a:spcPct val="100000"/>
              </a:lnSpc>
              <a:buFont typeface="Arial" panose="020B0604020202020204" pitchFamily="34" charset="0"/>
              <a:buNone/>
              <a:defRPr sz="1400">
                <a:solidFill>
                  <a:srgbClr val="312F48"/>
                </a:solidFill>
              </a:defRPr>
            </a:lvl3pPr>
            <a:lvl4pPr marL="1371600" indent="0">
              <a:lnSpc>
                <a:spcPct val="100000"/>
              </a:lnSpc>
              <a:buFont typeface="Arial" panose="020B0604020202020204" pitchFamily="34" charset="0"/>
              <a:buNone/>
              <a:defRPr sz="1200">
                <a:solidFill>
                  <a:srgbClr val="312F48"/>
                </a:solidFill>
              </a:defRPr>
            </a:lvl4pPr>
            <a:lvl5pPr marL="1828800" indent="0">
              <a:lnSpc>
                <a:spcPct val="100000"/>
              </a:lnSpc>
              <a:buFont typeface="Arial" panose="020B0604020202020204" pitchFamily="34" charset="0"/>
              <a:buNone/>
              <a:defRPr sz="1200">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pic>
        <p:nvPicPr>
          <p:cNvPr id="9" name="Picture 8" descr="Golygfa o gefn person yn gwisgo bag cefn yn sefyll o flaen coeden y tu allan i adeilad.">
            <a:extLst>
              <a:ext uri="{FF2B5EF4-FFF2-40B4-BE49-F238E27FC236}">
                <a16:creationId xmlns:a16="http://schemas.microsoft.com/office/drawing/2014/main" id="{30185B66-056B-B80C-6F05-425E407E8195}"/>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6096000" y="449999"/>
            <a:ext cx="5400000" cy="5220000"/>
          </a:xfrm>
          <a:prstGeom prst="rect">
            <a:avLst/>
          </a:prstGeom>
        </p:spPr>
      </p:pic>
    </p:spTree>
    <p:extLst>
      <p:ext uri="{BB962C8B-B14F-4D97-AF65-F5344CB8AC3E}">
        <p14:creationId xmlns:p14="http://schemas.microsoft.com/office/powerpoint/2010/main" val="405994595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White - stacked yellow column - pictur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rgbClr val="312F48"/>
                </a:solidFill>
              </a:defRPr>
            </a:lvl1pPr>
          </a:lstStyle>
          <a:p>
            <a:r>
              <a:rPr lang="cy-GB" noProof="0" dirty="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19999"/>
            <a:ext cx="4680000" cy="1440000"/>
          </a:xfrm>
          <a:prstGeom prst="rect">
            <a:avLst/>
          </a:prstGeom>
        </p:spPr>
        <p:txBody>
          <a:bodyPr lIns="0" tIns="0" rIns="0" bIns="0">
            <a:normAutofit/>
          </a:bodyPr>
          <a:lstStyle>
            <a:lvl1pPr marL="0" indent="0">
              <a:lnSpc>
                <a:spcPct val="100000"/>
              </a:lnSpc>
              <a:buFont typeface="Arial" panose="020B0604020202020204" pitchFamily="34" charset="0"/>
              <a:buNone/>
              <a:defRPr sz="1800">
                <a:solidFill>
                  <a:srgbClr val="312F48"/>
                </a:solidFill>
              </a:defRPr>
            </a:lvl1pPr>
            <a:lvl2pPr marL="457200" indent="0">
              <a:lnSpc>
                <a:spcPct val="100000"/>
              </a:lnSpc>
              <a:buFont typeface="Arial" panose="020B0604020202020204" pitchFamily="34" charset="0"/>
              <a:buNone/>
              <a:defRPr sz="1600">
                <a:solidFill>
                  <a:srgbClr val="312F48"/>
                </a:solidFill>
              </a:defRPr>
            </a:lvl2pPr>
            <a:lvl3pPr marL="914400" indent="0">
              <a:lnSpc>
                <a:spcPct val="100000"/>
              </a:lnSpc>
              <a:buFont typeface="Arial" panose="020B0604020202020204" pitchFamily="34" charset="0"/>
              <a:buNone/>
              <a:defRPr sz="1400">
                <a:solidFill>
                  <a:srgbClr val="312F48"/>
                </a:solidFill>
              </a:defRPr>
            </a:lvl3pPr>
            <a:lvl4pPr marL="1371600" indent="0">
              <a:lnSpc>
                <a:spcPct val="100000"/>
              </a:lnSpc>
              <a:buFont typeface="Arial" panose="020B0604020202020204" pitchFamily="34" charset="0"/>
              <a:buNone/>
              <a:defRPr sz="1200">
                <a:solidFill>
                  <a:srgbClr val="312F48"/>
                </a:solidFill>
              </a:defRPr>
            </a:lvl4pPr>
            <a:lvl5pPr marL="1828800" indent="0">
              <a:lnSpc>
                <a:spcPct val="100000"/>
              </a:lnSpc>
              <a:buFont typeface="Arial" panose="020B0604020202020204" pitchFamily="34" charset="0"/>
              <a:buNone/>
              <a:defRPr sz="1200">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9" name="Title 2">
            <a:extLst>
              <a:ext uri="{FF2B5EF4-FFF2-40B4-BE49-F238E27FC236}">
                <a16:creationId xmlns:a16="http://schemas.microsoft.com/office/drawing/2014/main" id="{A75EAFA5-3210-A96E-207D-A4FE5D5F8589}"/>
              </a:ext>
            </a:extLst>
          </p:cNvPr>
          <p:cNvSpPr>
            <a:spLocks noGrp="1"/>
          </p:cNvSpPr>
          <p:nvPr>
            <p:ph type="body" sz="quarter" idx="14" hasCustomPrompt="1"/>
          </p:nvPr>
        </p:nvSpPr>
        <p:spPr>
          <a:xfrm>
            <a:off x="1079500" y="3333750"/>
            <a:ext cx="4679950" cy="625475"/>
          </a:xfrm>
        </p:spPr>
        <p:txBody>
          <a:bodyPr tIns="0" bIns="0">
            <a:noAutofit/>
          </a:bodyPr>
          <a:lstStyle>
            <a:lvl1pPr>
              <a:defRPr sz="3500">
                <a:latin typeface="+mj-lt"/>
              </a:defRPr>
            </a:lvl1pPr>
          </a:lstStyle>
          <a:p>
            <a:r>
              <a:rPr lang="en-GB" noProof="0" dirty="0"/>
              <a:t>TEITL SAESNEG</a:t>
            </a:r>
          </a:p>
        </p:txBody>
      </p:sp>
      <p:sp>
        <p:nvSpPr>
          <p:cNvPr id="6" name="Text Placeholder">
            <a:extLst>
              <a:ext uri="{FF2B5EF4-FFF2-40B4-BE49-F238E27FC236}">
                <a16:creationId xmlns:a16="http://schemas.microsoft.com/office/drawing/2014/main" id="{9CA7D928-D81E-17D7-1D4A-C1A8B8059FB9}"/>
              </a:ext>
              <a:ext uri="{C183D7F6-B498-43B3-948B-1728B52AA6E4}">
                <adec:decorative xmlns:adec="http://schemas.microsoft.com/office/drawing/2017/decorative" val="0"/>
              </a:ext>
            </a:extLst>
          </p:cNvPr>
          <p:cNvSpPr>
            <a:spLocks noGrp="1"/>
          </p:cNvSpPr>
          <p:nvPr>
            <p:ph type="body" sz="quarter" idx="12"/>
          </p:nvPr>
        </p:nvSpPr>
        <p:spPr>
          <a:xfrm>
            <a:off x="1080000" y="3960000"/>
            <a:ext cx="4680000" cy="1440000"/>
          </a:xfrm>
          <a:prstGeom prst="rect">
            <a:avLst/>
          </a:prstGeom>
        </p:spPr>
        <p:txBody>
          <a:bodyPr lIns="0" tIns="0" rIns="0" bIns="0">
            <a:normAutofit/>
          </a:bodyPr>
          <a:lstStyle>
            <a:lvl1pPr marL="0" indent="0">
              <a:lnSpc>
                <a:spcPct val="100000"/>
              </a:lnSpc>
              <a:buFont typeface="Arial" panose="020B0604020202020204" pitchFamily="34" charset="0"/>
              <a:buNone/>
              <a:defRPr sz="1800">
                <a:solidFill>
                  <a:srgbClr val="312F48"/>
                </a:solidFill>
              </a:defRPr>
            </a:lvl1pPr>
            <a:lvl2pPr marL="457200" indent="0">
              <a:lnSpc>
                <a:spcPct val="100000"/>
              </a:lnSpc>
              <a:buFont typeface="Arial" panose="020B0604020202020204" pitchFamily="34" charset="0"/>
              <a:buNone/>
              <a:defRPr sz="1600">
                <a:solidFill>
                  <a:srgbClr val="312F48"/>
                </a:solidFill>
              </a:defRPr>
            </a:lvl2pPr>
            <a:lvl3pPr marL="914400" indent="0">
              <a:lnSpc>
                <a:spcPct val="100000"/>
              </a:lnSpc>
              <a:buFont typeface="Arial" panose="020B0604020202020204" pitchFamily="34" charset="0"/>
              <a:buNone/>
              <a:defRPr sz="1400">
                <a:solidFill>
                  <a:srgbClr val="312F48"/>
                </a:solidFill>
              </a:defRPr>
            </a:lvl3pPr>
            <a:lvl4pPr marL="1371600" indent="0">
              <a:lnSpc>
                <a:spcPct val="100000"/>
              </a:lnSpc>
              <a:buFont typeface="Arial" panose="020B0604020202020204" pitchFamily="34" charset="0"/>
              <a:buNone/>
              <a:defRPr sz="1200">
                <a:solidFill>
                  <a:srgbClr val="312F48"/>
                </a:solidFill>
              </a:defRPr>
            </a:lvl4pPr>
            <a:lvl5pPr marL="1828800" indent="0">
              <a:lnSpc>
                <a:spcPct val="100000"/>
              </a:lnSpc>
              <a:buFont typeface="Arial" panose="020B0604020202020204" pitchFamily="34" charset="0"/>
              <a:buNone/>
              <a:defRPr sz="1200">
                <a:solidFill>
                  <a:srgbClr val="312F48"/>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Picture Placeholder 7">
            <a:extLst>
              <a:ext uri="{FF2B5EF4-FFF2-40B4-BE49-F238E27FC236}">
                <a16:creationId xmlns:a16="http://schemas.microsoft.com/office/drawing/2014/main" id="{2FD1B222-917E-AF78-C283-989A49177184}"/>
              </a:ext>
            </a:extLst>
          </p:cNvPr>
          <p:cNvSpPr>
            <a:spLocks noGrp="1"/>
          </p:cNvSpPr>
          <p:nvPr>
            <p:ph type="pic" sz="quarter" idx="13"/>
          </p:nvPr>
        </p:nvSpPr>
        <p:spPr>
          <a:xfrm>
            <a:off x="6096000" y="450000"/>
            <a:ext cx="5400000" cy="5220000"/>
          </a:xfrm>
        </p:spPr>
        <p:txBody>
          <a:bodyPr/>
          <a:lstStyle>
            <a:lvl1pPr>
              <a:defRPr>
                <a:solidFill>
                  <a:srgbClr val="312F48"/>
                </a:solidFill>
              </a:defRPr>
            </a:lvl1pPr>
          </a:lstStyle>
          <a:p>
            <a:endParaRPr lang="cy-GB"/>
          </a:p>
        </p:txBody>
      </p:sp>
    </p:spTree>
    <p:extLst>
      <p:ext uri="{BB962C8B-B14F-4D97-AF65-F5344CB8AC3E}">
        <p14:creationId xmlns:p14="http://schemas.microsoft.com/office/powerpoint/2010/main" val="654210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Sub titl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00D545-B480-0915-13EF-E1BFDA13CF10}"/>
              </a:ext>
            </a:extLst>
          </p:cNvPr>
          <p:cNvSpPr>
            <a:spLocks noGrp="1"/>
          </p:cNvSpPr>
          <p:nvPr>
            <p:ph type="title" hasCustomPrompt="1"/>
          </p:nvPr>
        </p:nvSpPr>
        <p:spPr>
          <a:xfrm>
            <a:off x="720000" y="1710000"/>
            <a:ext cx="10515600" cy="792000"/>
          </a:xfrm>
          <a:prstGeom prst="rect">
            <a:avLst/>
          </a:prstGeom>
        </p:spPr>
        <p:txBody>
          <a:bodyPr lIns="0" tIns="0" rIns="0" bIns="0" anchor="t" anchorCtr="0">
            <a:noAutofit/>
          </a:bodyPr>
          <a:lstStyle/>
          <a:p>
            <a:r>
              <a:rPr lang="cy-GB" noProof="0" dirty="0"/>
              <a:t>TEITL Y CYFLWYNIAD</a:t>
            </a:r>
          </a:p>
        </p:txBody>
      </p:sp>
      <p:sp>
        <p:nvSpPr>
          <p:cNvPr id="7" name="Text Placeholder">
            <a:extLst>
              <a:ext uri="{FF2B5EF4-FFF2-40B4-BE49-F238E27FC236}">
                <a16:creationId xmlns:a16="http://schemas.microsoft.com/office/drawing/2014/main" id="{224FA0FF-5F73-F6CF-1CD6-12DAF59F8C29}"/>
              </a:ext>
              <a:ext uri="{C183D7F6-B498-43B3-948B-1728B52AA6E4}">
                <adec:decorative xmlns:adec="http://schemas.microsoft.com/office/drawing/2017/decorative" val="0"/>
              </a:ext>
            </a:extLst>
          </p:cNvPr>
          <p:cNvSpPr>
            <a:spLocks noGrp="1"/>
          </p:cNvSpPr>
          <p:nvPr>
            <p:ph type="body" sz="quarter" idx="10" hasCustomPrompt="1"/>
          </p:nvPr>
        </p:nvSpPr>
        <p:spPr>
          <a:xfrm>
            <a:off x="720000" y="2574000"/>
            <a:ext cx="8100000" cy="720000"/>
          </a:xfrm>
          <a:prstGeom prst="rect">
            <a:avLst/>
          </a:prstGeom>
        </p:spPr>
        <p:txBody>
          <a:bodyPr lIns="0" tIns="0" rIns="0" bIns="0"/>
          <a:lstStyle/>
          <a:p>
            <a:pPr lvl="0"/>
            <a:r>
              <a:rPr lang="cy-GB" noProof="0" dirty="0"/>
              <a:t>Is-deitl</a:t>
            </a:r>
          </a:p>
        </p:txBody>
      </p:sp>
      <p:sp>
        <p:nvSpPr>
          <p:cNvPr id="2" name="Picture Placeholder 1">
            <a:extLst>
              <a:ext uri="{FF2B5EF4-FFF2-40B4-BE49-F238E27FC236}">
                <a16:creationId xmlns:a16="http://schemas.microsoft.com/office/drawing/2014/main" id="{52186E2E-2796-6196-3098-6CBA242F675E}"/>
              </a:ext>
            </a:extLst>
          </p:cNvPr>
          <p:cNvSpPr>
            <a:spLocks noGrp="1" noChangeAspect="1"/>
          </p:cNvSpPr>
          <p:nvPr>
            <p:ph type="pic" sz="quarter" idx="14"/>
          </p:nvPr>
        </p:nvSpPr>
        <p:spPr>
          <a:xfrm>
            <a:off x="6372225" y="3852000"/>
            <a:ext cx="1817776" cy="1817776"/>
          </a:xfrm>
          <a:custGeom>
            <a:avLst/>
            <a:gdLst>
              <a:gd name="connsiteX0" fmla="*/ 908888 w 1817776"/>
              <a:gd name="connsiteY0" fmla="*/ 0 h 1817776"/>
              <a:gd name="connsiteX1" fmla="*/ 1817776 w 1817776"/>
              <a:gd name="connsiteY1" fmla="*/ 908888 h 1817776"/>
              <a:gd name="connsiteX2" fmla="*/ 908888 w 1817776"/>
              <a:gd name="connsiteY2" fmla="*/ 1817776 h 1817776"/>
              <a:gd name="connsiteX3" fmla="*/ 0 w 1817776"/>
              <a:gd name="connsiteY3" fmla="*/ 908888 h 1817776"/>
              <a:gd name="connsiteX4" fmla="*/ 908888 w 1817776"/>
              <a:gd name="connsiteY4" fmla="*/ 0 h 1817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776" h="1817776">
                <a:moveTo>
                  <a:pt x="908888" y="0"/>
                </a:moveTo>
                <a:cubicBezTo>
                  <a:pt x="1410853" y="0"/>
                  <a:pt x="1817776" y="406923"/>
                  <a:pt x="1817776" y="908888"/>
                </a:cubicBezTo>
                <a:cubicBezTo>
                  <a:pt x="1817776" y="1410853"/>
                  <a:pt x="1410853" y="1817776"/>
                  <a:pt x="908888" y="1817776"/>
                </a:cubicBezTo>
                <a:cubicBezTo>
                  <a:pt x="406923" y="1817776"/>
                  <a:pt x="0" y="1410853"/>
                  <a:pt x="0" y="908888"/>
                </a:cubicBezTo>
                <a:cubicBezTo>
                  <a:pt x="0" y="406923"/>
                  <a:pt x="406923" y="0"/>
                  <a:pt x="908888" y="0"/>
                </a:cubicBezTo>
                <a:close/>
              </a:path>
            </a:pathLst>
          </a:custGeom>
          <a:solidFill>
            <a:schemeClr val="bg1">
              <a:lumMod val="95000"/>
              <a:alpha val="75000"/>
            </a:schemeClr>
          </a:solidFill>
        </p:spPr>
        <p:txBody>
          <a:bodyPr wrap="square">
            <a:noAutofit/>
          </a:bodyPr>
          <a:lstStyle/>
          <a:p>
            <a:endParaRPr lang="cy-GB"/>
          </a:p>
        </p:txBody>
      </p:sp>
    </p:spTree>
    <p:extLst>
      <p:ext uri="{BB962C8B-B14F-4D97-AF65-F5344CB8AC3E}">
        <p14:creationId xmlns:p14="http://schemas.microsoft.com/office/powerpoint/2010/main" val="337957915"/>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White - stacked yellow column - picture 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rgbClr val="312F48"/>
                </a:solidFill>
              </a:defRPr>
            </a:lvl1pPr>
          </a:lstStyle>
          <a:p>
            <a:r>
              <a:rPr lang="cy-GB" noProof="0" dirty="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19999"/>
            <a:ext cx="4680000" cy="1440000"/>
          </a:xfrm>
          <a:prstGeom prst="rect">
            <a:avLst/>
          </a:prstGeom>
        </p:spPr>
        <p:txBody>
          <a:bodyPr lIns="0" tIns="0" rIns="0" bIns="0">
            <a:normAutofit/>
          </a:bodyPr>
          <a:lstStyle>
            <a:lvl1pPr marL="0" indent="0">
              <a:lnSpc>
                <a:spcPct val="100000"/>
              </a:lnSpc>
              <a:buFont typeface="Arial" panose="020B0604020202020204" pitchFamily="34" charset="0"/>
              <a:buNone/>
              <a:defRPr sz="1800">
                <a:solidFill>
                  <a:srgbClr val="312F48"/>
                </a:solidFill>
              </a:defRPr>
            </a:lvl1pPr>
            <a:lvl2pPr marL="457200" indent="0">
              <a:lnSpc>
                <a:spcPct val="100000"/>
              </a:lnSpc>
              <a:buFont typeface="Arial" panose="020B0604020202020204" pitchFamily="34" charset="0"/>
              <a:buNone/>
              <a:defRPr sz="1600">
                <a:solidFill>
                  <a:srgbClr val="312F48"/>
                </a:solidFill>
              </a:defRPr>
            </a:lvl2pPr>
            <a:lvl3pPr marL="914400" indent="0">
              <a:lnSpc>
                <a:spcPct val="100000"/>
              </a:lnSpc>
              <a:buFont typeface="Arial" panose="020B0604020202020204" pitchFamily="34" charset="0"/>
              <a:buNone/>
              <a:defRPr sz="1400">
                <a:solidFill>
                  <a:srgbClr val="312F48"/>
                </a:solidFill>
              </a:defRPr>
            </a:lvl3pPr>
            <a:lvl4pPr marL="1371600" indent="0">
              <a:lnSpc>
                <a:spcPct val="100000"/>
              </a:lnSpc>
              <a:buFont typeface="Arial" panose="020B0604020202020204" pitchFamily="34" charset="0"/>
              <a:buNone/>
              <a:defRPr sz="1200">
                <a:solidFill>
                  <a:srgbClr val="312F48"/>
                </a:solidFill>
              </a:defRPr>
            </a:lvl4pPr>
            <a:lvl5pPr marL="1828800" indent="0">
              <a:lnSpc>
                <a:spcPct val="100000"/>
              </a:lnSpc>
              <a:buFont typeface="Arial" panose="020B0604020202020204" pitchFamily="34" charset="0"/>
              <a:buNone/>
              <a:defRPr sz="1200">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3" name="Title 2">
            <a:extLst>
              <a:ext uri="{FF2B5EF4-FFF2-40B4-BE49-F238E27FC236}">
                <a16:creationId xmlns:a16="http://schemas.microsoft.com/office/drawing/2014/main" id="{D85062F2-4556-9516-5F7E-A7CDBE054640}"/>
              </a:ext>
            </a:extLst>
          </p:cNvPr>
          <p:cNvSpPr>
            <a:spLocks noGrp="1"/>
          </p:cNvSpPr>
          <p:nvPr>
            <p:ph type="body" sz="quarter" idx="14" hasCustomPrompt="1"/>
          </p:nvPr>
        </p:nvSpPr>
        <p:spPr>
          <a:xfrm>
            <a:off x="1079500" y="3333750"/>
            <a:ext cx="4679950" cy="625475"/>
          </a:xfrm>
        </p:spPr>
        <p:txBody>
          <a:bodyPr tIns="0" bIns="0">
            <a:noAutofit/>
          </a:bodyPr>
          <a:lstStyle>
            <a:lvl1pPr>
              <a:defRPr sz="3500">
                <a:latin typeface="+mj-lt"/>
              </a:defRPr>
            </a:lvl1pPr>
          </a:lstStyle>
          <a:p>
            <a:r>
              <a:rPr lang="en-GB" noProof="0" dirty="0"/>
              <a:t>TEITL SAESNEG</a:t>
            </a:r>
          </a:p>
        </p:txBody>
      </p:sp>
      <p:sp>
        <p:nvSpPr>
          <p:cNvPr id="6" name="Text Placeholder">
            <a:extLst>
              <a:ext uri="{FF2B5EF4-FFF2-40B4-BE49-F238E27FC236}">
                <a16:creationId xmlns:a16="http://schemas.microsoft.com/office/drawing/2014/main" id="{9CA7D928-D81E-17D7-1D4A-C1A8B8059FB9}"/>
              </a:ext>
              <a:ext uri="{C183D7F6-B498-43B3-948B-1728B52AA6E4}">
                <adec:decorative xmlns:adec="http://schemas.microsoft.com/office/drawing/2017/decorative" val="0"/>
              </a:ext>
            </a:extLst>
          </p:cNvPr>
          <p:cNvSpPr>
            <a:spLocks noGrp="1"/>
          </p:cNvSpPr>
          <p:nvPr>
            <p:ph type="body" sz="quarter" idx="12"/>
          </p:nvPr>
        </p:nvSpPr>
        <p:spPr>
          <a:xfrm>
            <a:off x="1080000" y="3960000"/>
            <a:ext cx="4680000" cy="1440000"/>
          </a:xfrm>
          <a:prstGeom prst="rect">
            <a:avLst/>
          </a:prstGeom>
        </p:spPr>
        <p:txBody>
          <a:bodyPr lIns="0" tIns="0" rIns="0" bIns="0">
            <a:normAutofit/>
          </a:bodyPr>
          <a:lstStyle>
            <a:lvl1pPr marL="0" indent="0">
              <a:lnSpc>
                <a:spcPct val="100000"/>
              </a:lnSpc>
              <a:buFont typeface="Arial" panose="020B0604020202020204" pitchFamily="34" charset="0"/>
              <a:buNone/>
              <a:defRPr sz="1800">
                <a:solidFill>
                  <a:srgbClr val="312F48"/>
                </a:solidFill>
              </a:defRPr>
            </a:lvl1pPr>
            <a:lvl2pPr marL="457200" indent="0">
              <a:lnSpc>
                <a:spcPct val="100000"/>
              </a:lnSpc>
              <a:buFont typeface="Arial" panose="020B0604020202020204" pitchFamily="34" charset="0"/>
              <a:buNone/>
              <a:defRPr sz="1600">
                <a:solidFill>
                  <a:srgbClr val="312F48"/>
                </a:solidFill>
              </a:defRPr>
            </a:lvl2pPr>
            <a:lvl3pPr marL="914400" indent="0">
              <a:lnSpc>
                <a:spcPct val="100000"/>
              </a:lnSpc>
              <a:buFont typeface="Arial" panose="020B0604020202020204" pitchFamily="34" charset="0"/>
              <a:buNone/>
              <a:defRPr sz="1400">
                <a:solidFill>
                  <a:srgbClr val="312F48"/>
                </a:solidFill>
              </a:defRPr>
            </a:lvl3pPr>
            <a:lvl4pPr marL="1371600" indent="0">
              <a:lnSpc>
                <a:spcPct val="100000"/>
              </a:lnSpc>
              <a:buFont typeface="Arial" panose="020B0604020202020204" pitchFamily="34" charset="0"/>
              <a:buNone/>
              <a:defRPr sz="1200">
                <a:solidFill>
                  <a:srgbClr val="312F48"/>
                </a:solidFill>
              </a:defRPr>
            </a:lvl4pPr>
            <a:lvl5pPr marL="1828800" indent="0">
              <a:lnSpc>
                <a:spcPct val="100000"/>
              </a:lnSpc>
              <a:buFont typeface="Arial" panose="020B0604020202020204" pitchFamily="34" charset="0"/>
              <a:buNone/>
              <a:defRPr sz="1200">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pic>
        <p:nvPicPr>
          <p:cNvPr id="9" name="Picture 8" descr="Golygfa o gefn person yn gwisgo bag cefn yn sefyll o flaen coeden y tu allan i adeilad.">
            <a:extLst>
              <a:ext uri="{FF2B5EF4-FFF2-40B4-BE49-F238E27FC236}">
                <a16:creationId xmlns:a16="http://schemas.microsoft.com/office/drawing/2014/main" id="{30185B66-056B-B80C-6F05-425E407E8195}"/>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6096000" y="449999"/>
            <a:ext cx="5400000" cy="5220000"/>
          </a:xfrm>
          <a:prstGeom prst="rect">
            <a:avLst/>
          </a:prstGeom>
        </p:spPr>
      </p:pic>
    </p:spTree>
    <p:extLst>
      <p:ext uri="{BB962C8B-B14F-4D97-AF65-F5344CB8AC3E}">
        <p14:creationId xmlns:p14="http://schemas.microsoft.com/office/powerpoint/2010/main" val="143237583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White - stacked yellow blue column - pictur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77A9556-812A-EF8D-2B1F-94D5F1B74013}"/>
              </a:ext>
              <a:ext uri="{C183D7F6-B498-43B3-948B-1728B52AA6E4}">
                <adec:decorative xmlns:adec="http://schemas.microsoft.com/office/drawing/2017/decorative" val="1"/>
              </a:ext>
            </a:extLst>
          </p:cNvPr>
          <p:cNvSpPr/>
          <p:nvPr userDrawn="1"/>
        </p:nvSpPr>
        <p:spPr>
          <a:xfrm>
            <a:off x="705600" y="3059999"/>
            <a:ext cx="5400000" cy="2610000"/>
          </a:xfrm>
          <a:prstGeom prst="rect">
            <a:avLst/>
          </a:prstGeom>
          <a:solidFill>
            <a:srgbClr val="312F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2610000"/>
          </a:xfrm>
          <a:prstGeom prst="rect">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rgbClr val="312F48"/>
                </a:solidFill>
              </a:defRPr>
            </a:lvl1pPr>
          </a:lstStyle>
          <a:p>
            <a:r>
              <a:rPr lang="cy-GB" noProof="0" dirty="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19999"/>
            <a:ext cx="4680000" cy="1440000"/>
          </a:xfrm>
          <a:prstGeom prst="rect">
            <a:avLst/>
          </a:prstGeom>
        </p:spPr>
        <p:txBody>
          <a:bodyPr lIns="0" tIns="0" rIns="0" bIns="0">
            <a:normAutofit/>
          </a:bodyPr>
          <a:lstStyle>
            <a:lvl1pPr marL="0" indent="0">
              <a:lnSpc>
                <a:spcPct val="100000"/>
              </a:lnSpc>
              <a:buFont typeface="Arial" panose="020B0604020202020204" pitchFamily="34" charset="0"/>
              <a:buNone/>
              <a:defRPr sz="1800">
                <a:solidFill>
                  <a:srgbClr val="312F48"/>
                </a:solidFill>
              </a:defRPr>
            </a:lvl1pPr>
            <a:lvl2pPr marL="457200" indent="0">
              <a:lnSpc>
                <a:spcPct val="100000"/>
              </a:lnSpc>
              <a:buFont typeface="Arial" panose="020B0604020202020204" pitchFamily="34" charset="0"/>
              <a:buNone/>
              <a:defRPr sz="1600">
                <a:solidFill>
                  <a:srgbClr val="312F48"/>
                </a:solidFill>
              </a:defRPr>
            </a:lvl2pPr>
            <a:lvl3pPr marL="914400" indent="0">
              <a:lnSpc>
                <a:spcPct val="100000"/>
              </a:lnSpc>
              <a:buFont typeface="Arial" panose="020B0604020202020204" pitchFamily="34" charset="0"/>
              <a:buNone/>
              <a:defRPr sz="1400">
                <a:solidFill>
                  <a:srgbClr val="312F48"/>
                </a:solidFill>
              </a:defRPr>
            </a:lvl3pPr>
            <a:lvl4pPr marL="1371600" indent="0">
              <a:lnSpc>
                <a:spcPct val="100000"/>
              </a:lnSpc>
              <a:buFont typeface="Arial" panose="020B0604020202020204" pitchFamily="34" charset="0"/>
              <a:buNone/>
              <a:defRPr sz="1200">
                <a:solidFill>
                  <a:srgbClr val="312F48"/>
                </a:solidFill>
              </a:defRPr>
            </a:lvl4pPr>
            <a:lvl5pPr marL="1828800" indent="0">
              <a:lnSpc>
                <a:spcPct val="100000"/>
              </a:lnSpc>
              <a:buFont typeface="Arial" panose="020B0604020202020204" pitchFamily="34" charset="0"/>
              <a:buNone/>
              <a:defRPr sz="1200">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9" name="Title 2">
            <a:extLst>
              <a:ext uri="{FF2B5EF4-FFF2-40B4-BE49-F238E27FC236}">
                <a16:creationId xmlns:a16="http://schemas.microsoft.com/office/drawing/2014/main" id="{29835B99-85A5-5189-42A4-29715CC67F07}"/>
              </a:ext>
            </a:extLst>
          </p:cNvPr>
          <p:cNvSpPr>
            <a:spLocks noGrp="1"/>
          </p:cNvSpPr>
          <p:nvPr>
            <p:ph type="body" sz="quarter" idx="14" hasCustomPrompt="1"/>
          </p:nvPr>
        </p:nvSpPr>
        <p:spPr>
          <a:xfrm>
            <a:off x="1079500" y="3456000"/>
            <a:ext cx="4679950" cy="625475"/>
          </a:xfrm>
        </p:spPr>
        <p:txBody>
          <a:bodyPr tIns="0" bIns="0">
            <a:noAutofit/>
          </a:bodyPr>
          <a:lstStyle>
            <a:lvl1pPr>
              <a:defRPr sz="3500">
                <a:solidFill>
                  <a:schemeClr val="bg1"/>
                </a:solidFill>
                <a:latin typeface="+mj-lt"/>
              </a:defRPr>
            </a:lvl1pPr>
          </a:lstStyle>
          <a:p>
            <a:r>
              <a:rPr lang="en-GB" noProof="0" dirty="0"/>
              <a:t>TEITL SAESNEG</a:t>
            </a:r>
          </a:p>
        </p:txBody>
      </p:sp>
      <p:sp>
        <p:nvSpPr>
          <p:cNvPr id="6" name="Text Placeholder">
            <a:extLst>
              <a:ext uri="{FF2B5EF4-FFF2-40B4-BE49-F238E27FC236}">
                <a16:creationId xmlns:a16="http://schemas.microsoft.com/office/drawing/2014/main" id="{9CA7D928-D81E-17D7-1D4A-C1A8B8059FB9}"/>
              </a:ext>
              <a:ext uri="{C183D7F6-B498-43B3-948B-1728B52AA6E4}">
                <adec:decorative xmlns:adec="http://schemas.microsoft.com/office/drawing/2017/decorative" val="0"/>
              </a:ext>
            </a:extLst>
          </p:cNvPr>
          <p:cNvSpPr>
            <a:spLocks noGrp="1"/>
          </p:cNvSpPr>
          <p:nvPr>
            <p:ph type="body" sz="quarter" idx="12"/>
          </p:nvPr>
        </p:nvSpPr>
        <p:spPr>
          <a:xfrm>
            <a:off x="1080000" y="4086000"/>
            <a:ext cx="4680000" cy="1440000"/>
          </a:xfrm>
          <a:prstGeom prst="rect">
            <a:avLst/>
          </a:prstGeom>
        </p:spPr>
        <p:txBody>
          <a:bodyPr lIns="0" tIns="0" rIns="0" bIns="0">
            <a:normAutofit/>
          </a:bodyPr>
          <a:lstStyle>
            <a:lvl1pPr marL="0" indent="0">
              <a:lnSpc>
                <a:spcPct val="100000"/>
              </a:lnSpc>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0" name="Picture Placeholder 7">
            <a:extLst>
              <a:ext uri="{FF2B5EF4-FFF2-40B4-BE49-F238E27FC236}">
                <a16:creationId xmlns:a16="http://schemas.microsoft.com/office/drawing/2014/main" id="{F06BB2B2-6268-2BC7-759C-7CB09E5A5F55}"/>
              </a:ext>
            </a:extLst>
          </p:cNvPr>
          <p:cNvSpPr>
            <a:spLocks noGrp="1"/>
          </p:cNvSpPr>
          <p:nvPr>
            <p:ph type="pic" sz="quarter" idx="13"/>
          </p:nvPr>
        </p:nvSpPr>
        <p:spPr>
          <a:xfrm>
            <a:off x="6096000" y="450000"/>
            <a:ext cx="5400000" cy="5220000"/>
          </a:xfrm>
        </p:spPr>
        <p:txBody>
          <a:bodyPr/>
          <a:lstStyle>
            <a:lvl1pPr>
              <a:defRPr>
                <a:solidFill>
                  <a:srgbClr val="312F48"/>
                </a:solidFill>
              </a:defRPr>
            </a:lvl1pPr>
          </a:lstStyle>
          <a:p>
            <a:endParaRPr lang="cy-GB"/>
          </a:p>
        </p:txBody>
      </p:sp>
    </p:spTree>
    <p:extLst>
      <p:ext uri="{BB962C8B-B14F-4D97-AF65-F5344CB8AC3E}">
        <p14:creationId xmlns:p14="http://schemas.microsoft.com/office/powerpoint/2010/main" val="292414371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White - stacked yellow blue column - picture 2">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77A9556-812A-EF8D-2B1F-94D5F1B74013}"/>
              </a:ext>
              <a:ext uri="{C183D7F6-B498-43B3-948B-1728B52AA6E4}">
                <adec:decorative xmlns:adec="http://schemas.microsoft.com/office/drawing/2017/decorative" val="1"/>
              </a:ext>
            </a:extLst>
          </p:cNvPr>
          <p:cNvSpPr/>
          <p:nvPr userDrawn="1"/>
        </p:nvSpPr>
        <p:spPr>
          <a:xfrm>
            <a:off x="705600" y="3059999"/>
            <a:ext cx="5400000" cy="2610000"/>
          </a:xfrm>
          <a:prstGeom prst="rect">
            <a:avLst/>
          </a:prstGeom>
          <a:solidFill>
            <a:srgbClr val="312F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2610000"/>
          </a:xfrm>
          <a:prstGeom prst="rect">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rgbClr val="312F48"/>
                </a:solidFill>
              </a:defRPr>
            </a:lvl1pPr>
          </a:lstStyle>
          <a:p>
            <a:r>
              <a:rPr lang="cy-GB" noProof="0" dirty="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19999"/>
            <a:ext cx="4680000" cy="1440000"/>
          </a:xfrm>
          <a:prstGeom prst="rect">
            <a:avLst/>
          </a:prstGeom>
        </p:spPr>
        <p:txBody>
          <a:bodyPr lIns="0" tIns="0" rIns="0" bIns="0">
            <a:normAutofit/>
          </a:bodyPr>
          <a:lstStyle>
            <a:lvl1pPr marL="0" indent="0">
              <a:lnSpc>
                <a:spcPct val="100000"/>
              </a:lnSpc>
              <a:buFont typeface="Arial" panose="020B0604020202020204" pitchFamily="34" charset="0"/>
              <a:buNone/>
              <a:defRPr sz="1800">
                <a:solidFill>
                  <a:srgbClr val="312F48"/>
                </a:solidFill>
              </a:defRPr>
            </a:lvl1pPr>
            <a:lvl2pPr marL="457200" indent="0">
              <a:lnSpc>
                <a:spcPct val="100000"/>
              </a:lnSpc>
              <a:buFont typeface="Arial" panose="020B0604020202020204" pitchFamily="34" charset="0"/>
              <a:buNone/>
              <a:defRPr sz="1600">
                <a:solidFill>
                  <a:srgbClr val="312F48"/>
                </a:solidFill>
              </a:defRPr>
            </a:lvl2pPr>
            <a:lvl3pPr marL="914400" indent="0">
              <a:lnSpc>
                <a:spcPct val="100000"/>
              </a:lnSpc>
              <a:buFont typeface="Arial" panose="020B0604020202020204" pitchFamily="34" charset="0"/>
              <a:buNone/>
              <a:defRPr sz="1400">
                <a:solidFill>
                  <a:srgbClr val="312F48"/>
                </a:solidFill>
              </a:defRPr>
            </a:lvl3pPr>
            <a:lvl4pPr marL="1371600" indent="0">
              <a:lnSpc>
                <a:spcPct val="100000"/>
              </a:lnSpc>
              <a:buFont typeface="Arial" panose="020B0604020202020204" pitchFamily="34" charset="0"/>
              <a:buNone/>
              <a:defRPr sz="1200">
                <a:solidFill>
                  <a:srgbClr val="312F48"/>
                </a:solidFill>
              </a:defRPr>
            </a:lvl4pPr>
            <a:lvl5pPr marL="1828800" indent="0">
              <a:lnSpc>
                <a:spcPct val="100000"/>
              </a:lnSpc>
              <a:buFont typeface="Arial" panose="020B0604020202020204" pitchFamily="34" charset="0"/>
              <a:buNone/>
              <a:defRPr sz="1200">
                <a:solidFill>
                  <a:srgbClr val="312F48"/>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3" name="Title 2">
            <a:extLst>
              <a:ext uri="{FF2B5EF4-FFF2-40B4-BE49-F238E27FC236}">
                <a16:creationId xmlns:a16="http://schemas.microsoft.com/office/drawing/2014/main" id="{CAF04862-38BD-781F-EAFB-5DEF461EF079}"/>
              </a:ext>
            </a:extLst>
          </p:cNvPr>
          <p:cNvSpPr>
            <a:spLocks noGrp="1"/>
          </p:cNvSpPr>
          <p:nvPr>
            <p:ph type="body" sz="quarter" idx="14" hasCustomPrompt="1"/>
          </p:nvPr>
        </p:nvSpPr>
        <p:spPr>
          <a:xfrm>
            <a:off x="1079500" y="3456000"/>
            <a:ext cx="4679950" cy="625475"/>
          </a:xfrm>
        </p:spPr>
        <p:txBody>
          <a:bodyPr tIns="0" bIns="0">
            <a:noAutofit/>
          </a:bodyPr>
          <a:lstStyle>
            <a:lvl1pPr>
              <a:defRPr sz="3500">
                <a:solidFill>
                  <a:schemeClr val="bg1"/>
                </a:solidFill>
                <a:latin typeface="+mj-lt"/>
              </a:defRPr>
            </a:lvl1pPr>
          </a:lstStyle>
          <a:p>
            <a:r>
              <a:rPr lang="en-GB" noProof="0" dirty="0"/>
              <a:t>TEITL SAESNEG</a:t>
            </a:r>
          </a:p>
        </p:txBody>
      </p:sp>
      <p:sp>
        <p:nvSpPr>
          <p:cNvPr id="6" name="Text Placeholder">
            <a:extLst>
              <a:ext uri="{FF2B5EF4-FFF2-40B4-BE49-F238E27FC236}">
                <a16:creationId xmlns:a16="http://schemas.microsoft.com/office/drawing/2014/main" id="{9CA7D928-D81E-17D7-1D4A-C1A8B8059FB9}"/>
              </a:ext>
              <a:ext uri="{C183D7F6-B498-43B3-948B-1728B52AA6E4}">
                <adec:decorative xmlns:adec="http://schemas.microsoft.com/office/drawing/2017/decorative" val="0"/>
              </a:ext>
            </a:extLst>
          </p:cNvPr>
          <p:cNvSpPr>
            <a:spLocks noGrp="1"/>
          </p:cNvSpPr>
          <p:nvPr>
            <p:ph type="body" sz="quarter" idx="12"/>
          </p:nvPr>
        </p:nvSpPr>
        <p:spPr>
          <a:xfrm>
            <a:off x="1080000" y="4086000"/>
            <a:ext cx="4680000" cy="1440000"/>
          </a:xfrm>
          <a:prstGeom prst="rect">
            <a:avLst/>
          </a:prstGeom>
        </p:spPr>
        <p:txBody>
          <a:bodyPr lIns="0" tIns="0" rIns="0" bIns="0">
            <a:normAutofit/>
          </a:bodyPr>
          <a:lstStyle>
            <a:lvl1pPr marL="0" indent="0">
              <a:lnSpc>
                <a:spcPct val="100000"/>
              </a:lnSpc>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pic>
        <p:nvPicPr>
          <p:cNvPr id="9" name="Picture 8" descr="Golygfa o gefn person yn gwisgo bag cefn yn sefyll o flaen coeden y tu allan i adeilad.">
            <a:extLst>
              <a:ext uri="{FF2B5EF4-FFF2-40B4-BE49-F238E27FC236}">
                <a16:creationId xmlns:a16="http://schemas.microsoft.com/office/drawing/2014/main" id="{30185B66-056B-B80C-6F05-425E407E8195}"/>
              </a:ext>
            </a:extLst>
          </p:cNvPr>
          <p:cNvPicPr>
            <a:picLocks/>
          </p:cNvPicPr>
          <p:nvPr userDrawn="1"/>
        </p:nvPicPr>
        <p:blipFill>
          <a:blip r:embed="rId2">
            <a:extLst>
              <a:ext uri="{28A0092B-C50C-407E-A947-70E740481C1C}">
                <a14:useLocalDpi xmlns:a14="http://schemas.microsoft.com/office/drawing/2010/main" val="0"/>
              </a:ext>
            </a:extLst>
          </a:blip>
          <a:stretch>
            <a:fillRect/>
          </a:stretch>
        </p:blipFill>
        <p:spPr>
          <a:xfrm>
            <a:off x="6096000" y="449999"/>
            <a:ext cx="5400000" cy="5220000"/>
          </a:xfrm>
          <a:prstGeom prst="rect">
            <a:avLst/>
          </a:prstGeom>
        </p:spPr>
      </p:pic>
    </p:spTree>
    <p:extLst>
      <p:ext uri="{BB962C8B-B14F-4D97-AF65-F5344CB8AC3E}">
        <p14:creationId xmlns:p14="http://schemas.microsoft.com/office/powerpoint/2010/main" val="6108426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White - red column - picture">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E734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solidFill>
                <a:schemeClr val="bg1"/>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chemeClr val="bg1"/>
                </a:solidFill>
              </a:defRPr>
            </a:lvl1pPr>
          </a:lstStyle>
          <a:p>
            <a:r>
              <a:rPr lang="cy-GB" noProof="0" dirty="0"/>
              <a:t>TEITL Y SLEID</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20000"/>
            <a:ext cx="4680000" cy="3834000"/>
          </a:xfrm>
          <a:prstGeom prst="rect">
            <a:avLst/>
          </a:prstGeom>
        </p:spPr>
        <p:txBody>
          <a:bodyPr lIns="0" tIns="0" rIns="0" bIns="0">
            <a:normAutofit/>
          </a:bodyPr>
          <a:lstStyle>
            <a:lvl1pPr marL="0" indent="0">
              <a:spcBef>
                <a:spcPts val="1200"/>
              </a:spcBef>
              <a:buFont typeface="Arial" panose="020B0604020202020204" pitchFamily="34" charset="0"/>
              <a:buNone/>
              <a:defRPr sz="1800">
                <a:solidFill>
                  <a:schemeClr val="bg1"/>
                </a:solidFill>
              </a:defRPr>
            </a:lvl1pPr>
            <a:lvl2pPr marL="457200" indent="0">
              <a:buFont typeface="Arial" panose="020B0604020202020204" pitchFamily="34" charset="0"/>
              <a:buNone/>
              <a:defRPr sz="1600">
                <a:solidFill>
                  <a:schemeClr val="bg1"/>
                </a:solidFill>
              </a:defRPr>
            </a:lvl2pPr>
            <a:lvl3pPr marL="914400" indent="0">
              <a:buFont typeface="Arial" panose="020B0604020202020204" pitchFamily="34" charset="0"/>
              <a:buNone/>
              <a:defRPr sz="1400">
                <a:solidFill>
                  <a:schemeClr val="bg1"/>
                </a:solidFill>
              </a:defRPr>
            </a:lvl3pPr>
            <a:lvl4pPr marL="1371600" indent="0">
              <a:buFont typeface="Arial" panose="020B0604020202020204" pitchFamily="34" charset="0"/>
              <a:buNone/>
              <a:defRPr sz="1200">
                <a:solidFill>
                  <a:schemeClr val="bg1"/>
                </a:solidFill>
              </a:defRPr>
            </a:lvl4pPr>
            <a:lvl5pPr marL="1828800" indent="0">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8" name="Picture Placeholder 7">
            <a:extLst>
              <a:ext uri="{FF2B5EF4-FFF2-40B4-BE49-F238E27FC236}">
                <a16:creationId xmlns:a16="http://schemas.microsoft.com/office/drawing/2014/main" id="{82C03F57-9B1C-D5D1-7D84-AD088FF3CB83}"/>
              </a:ext>
            </a:extLst>
          </p:cNvPr>
          <p:cNvSpPr>
            <a:spLocks noGrp="1"/>
          </p:cNvSpPr>
          <p:nvPr>
            <p:ph type="pic" sz="quarter" idx="12"/>
          </p:nvPr>
        </p:nvSpPr>
        <p:spPr>
          <a:xfrm>
            <a:off x="6096000" y="450000"/>
            <a:ext cx="5400000" cy="5220000"/>
          </a:xfrm>
        </p:spPr>
        <p:txBody>
          <a:bodyPr/>
          <a:lstStyle>
            <a:lvl1pPr>
              <a:defRPr>
                <a:solidFill>
                  <a:srgbClr val="312F48"/>
                </a:solidFill>
              </a:defRPr>
            </a:lvl1pPr>
          </a:lstStyle>
          <a:p>
            <a:endParaRPr lang="cy-GB"/>
          </a:p>
        </p:txBody>
      </p:sp>
    </p:spTree>
    <p:extLst>
      <p:ext uri="{BB962C8B-B14F-4D97-AF65-F5344CB8AC3E}">
        <p14:creationId xmlns:p14="http://schemas.microsoft.com/office/powerpoint/2010/main" val="84963147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White - red column - picture 2">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E734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solidFill>
                <a:schemeClr val="bg1"/>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chemeClr val="bg1"/>
                </a:solidFill>
              </a:defRPr>
            </a:lvl1pPr>
          </a:lstStyle>
          <a:p>
            <a:r>
              <a:rPr lang="cy-GB" noProof="0" dirty="0"/>
              <a:t>TEITL Y SLEID</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20000"/>
            <a:ext cx="4680000" cy="3834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pic>
        <p:nvPicPr>
          <p:cNvPr id="6" name="Picture 5" descr="Golygfa o gefn person yn gwisgo bag cefn yn sefyll o flaen coeden y tu allan i adeilad.&#10;">
            <a:extLst>
              <a:ext uri="{FF2B5EF4-FFF2-40B4-BE49-F238E27FC236}">
                <a16:creationId xmlns:a16="http://schemas.microsoft.com/office/drawing/2014/main" id="{A0621F5B-63B4-A6E9-130F-C4FEFDC0BF9B}"/>
              </a:ext>
            </a:extLst>
          </p:cNvPr>
          <p:cNvPicPr>
            <a:picLocks/>
          </p:cNvPicPr>
          <p:nvPr userDrawn="1"/>
        </p:nvPicPr>
        <p:blipFill rotWithShape="1">
          <a:blip r:embed="rId2">
            <a:extLst>
              <a:ext uri="{28A0092B-C50C-407E-A947-70E740481C1C}">
                <a14:useLocalDpi xmlns:a14="http://schemas.microsoft.com/office/drawing/2010/main" val="0"/>
              </a:ext>
            </a:extLst>
          </a:blip>
          <a:srcRect l="268" t="380" r="1" b="451"/>
          <a:stretch/>
        </p:blipFill>
        <p:spPr>
          <a:xfrm>
            <a:off x="6094800" y="450000"/>
            <a:ext cx="5400000" cy="5220000"/>
          </a:xfrm>
          <a:prstGeom prst="rect">
            <a:avLst/>
          </a:prstGeom>
        </p:spPr>
      </p:pic>
    </p:spTree>
    <p:extLst>
      <p:ext uri="{BB962C8B-B14F-4D97-AF65-F5344CB8AC3E}">
        <p14:creationId xmlns:p14="http://schemas.microsoft.com/office/powerpoint/2010/main" val="218766435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White - stacked red column - picture">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E734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chemeClr val="bg1"/>
                </a:solidFill>
              </a:defRPr>
            </a:lvl1pPr>
          </a:lstStyle>
          <a:p>
            <a:r>
              <a:rPr lang="cy-GB" noProof="0" dirty="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19999"/>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3" name="Title 2">
            <a:extLst>
              <a:ext uri="{FF2B5EF4-FFF2-40B4-BE49-F238E27FC236}">
                <a16:creationId xmlns:a16="http://schemas.microsoft.com/office/drawing/2014/main" id="{39320499-FE52-8280-042E-8B75B39F0DF9}"/>
              </a:ext>
            </a:extLst>
          </p:cNvPr>
          <p:cNvSpPr>
            <a:spLocks noGrp="1"/>
          </p:cNvSpPr>
          <p:nvPr>
            <p:ph type="body" sz="quarter" idx="14" hasCustomPrompt="1"/>
          </p:nvPr>
        </p:nvSpPr>
        <p:spPr>
          <a:xfrm>
            <a:off x="1079500" y="3333750"/>
            <a:ext cx="4679950" cy="625475"/>
          </a:xfrm>
        </p:spPr>
        <p:txBody>
          <a:bodyPr tIns="0" bIns="0">
            <a:noAutofit/>
          </a:bodyPr>
          <a:lstStyle>
            <a:lvl1pPr>
              <a:defRPr sz="3500">
                <a:latin typeface="+mj-lt"/>
              </a:defRPr>
            </a:lvl1pPr>
          </a:lstStyle>
          <a:p>
            <a:r>
              <a:rPr lang="en-GB" noProof="0" dirty="0"/>
              <a:t>TEITL SAESNEG</a:t>
            </a:r>
          </a:p>
        </p:txBody>
      </p:sp>
      <p:sp>
        <p:nvSpPr>
          <p:cNvPr id="6" name="Text Placeholder">
            <a:extLst>
              <a:ext uri="{FF2B5EF4-FFF2-40B4-BE49-F238E27FC236}">
                <a16:creationId xmlns:a16="http://schemas.microsoft.com/office/drawing/2014/main" id="{9CA7D928-D81E-17D7-1D4A-C1A8B8059FB9}"/>
              </a:ext>
              <a:ext uri="{C183D7F6-B498-43B3-948B-1728B52AA6E4}">
                <adec:decorative xmlns:adec="http://schemas.microsoft.com/office/drawing/2017/decorative" val="0"/>
              </a:ext>
            </a:extLst>
          </p:cNvPr>
          <p:cNvSpPr>
            <a:spLocks noGrp="1"/>
          </p:cNvSpPr>
          <p:nvPr>
            <p:ph type="body" sz="quarter" idx="12"/>
          </p:nvPr>
        </p:nvSpPr>
        <p:spPr>
          <a:xfrm>
            <a:off x="1080000" y="3960000"/>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Picture Placeholder 7">
            <a:extLst>
              <a:ext uri="{FF2B5EF4-FFF2-40B4-BE49-F238E27FC236}">
                <a16:creationId xmlns:a16="http://schemas.microsoft.com/office/drawing/2014/main" id="{2FD1B222-917E-AF78-C283-989A49177184}"/>
              </a:ext>
            </a:extLst>
          </p:cNvPr>
          <p:cNvSpPr>
            <a:spLocks noGrp="1"/>
          </p:cNvSpPr>
          <p:nvPr>
            <p:ph type="pic" sz="quarter" idx="13"/>
          </p:nvPr>
        </p:nvSpPr>
        <p:spPr>
          <a:xfrm>
            <a:off x="6096000" y="450000"/>
            <a:ext cx="5400000" cy="5220000"/>
          </a:xfrm>
        </p:spPr>
        <p:txBody>
          <a:bodyPr/>
          <a:lstStyle>
            <a:lvl1pPr>
              <a:defRPr>
                <a:solidFill>
                  <a:srgbClr val="312F48"/>
                </a:solidFill>
              </a:defRPr>
            </a:lvl1pPr>
          </a:lstStyle>
          <a:p>
            <a:endParaRPr lang="cy-GB"/>
          </a:p>
        </p:txBody>
      </p:sp>
    </p:spTree>
    <p:extLst>
      <p:ext uri="{BB962C8B-B14F-4D97-AF65-F5344CB8AC3E}">
        <p14:creationId xmlns:p14="http://schemas.microsoft.com/office/powerpoint/2010/main" val="21044775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White - stacked red column - picture 2">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E734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chemeClr val="bg1"/>
                </a:solidFill>
              </a:defRPr>
            </a:lvl1pPr>
          </a:lstStyle>
          <a:p>
            <a:r>
              <a:rPr lang="cy-GB" noProof="0" dirty="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19999"/>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3" name="Title 2">
            <a:extLst>
              <a:ext uri="{FF2B5EF4-FFF2-40B4-BE49-F238E27FC236}">
                <a16:creationId xmlns:a16="http://schemas.microsoft.com/office/drawing/2014/main" id="{98F91735-DEDD-65B8-D3F2-DA29AE8FCFCC}"/>
              </a:ext>
            </a:extLst>
          </p:cNvPr>
          <p:cNvSpPr>
            <a:spLocks noGrp="1"/>
          </p:cNvSpPr>
          <p:nvPr>
            <p:ph type="body" sz="quarter" idx="14" hasCustomPrompt="1"/>
          </p:nvPr>
        </p:nvSpPr>
        <p:spPr>
          <a:xfrm>
            <a:off x="1079500" y="3333750"/>
            <a:ext cx="4679950" cy="625475"/>
          </a:xfrm>
        </p:spPr>
        <p:txBody>
          <a:bodyPr tIns="0" bIns="0">
            <a:noAutofit/>
          </a:bodyPr>
          <a:lstStyle>
            <a:lvl1pPr>
              <a:defRPr sz="3500">
                <a:latin typeface="+mj-lt"/>
              </a:defRPr>
            </a:lvl1pPr>
          </a:lstStyle>
          <a:p>
            <a:r>
              <a:rPr lang="en-GB" noProof="0" dirty="0"/>
              <a:t>TEITL SAESNEG</a:t>
            </a:r>
          </a:p>
        </p:txBody>
      </p:sp>
      <p:sp>
        <p:nvSpPr>
          <p:cNvPr id="6" name="Text Placeholder">
            <a:extLst>
              <a:ext uri="{FF2B5EF4-FFF2-40B4-BE49-F238E27FC236}">
                <a16:creationId xmlns:a16="http://schemas.microsoft.com/office/drawing/2014/main" id="{9CA7D928-D81E-17D7-1D4A-C1A8B8059FB9}"/>
              </a:ext>
              <a:ext uri="{C183D7F6-B498-43B3-948B-1728B52AA6E4}">
                <adec:decorative xmlns:adec="http://schemas.microsoft.com/office/drawing/2017/decorative" val="0"/>
              </a:ext>
            </a:extLst>
          </p:cNvPr>
          <p:cNvSpPr>
            <a:spLocks noGrp="1"/>
          </p:cNvSpPr>
          <p:nvPr>
            <p:ph type="body" sz="quarter" idx="12"/>
          </p:nvPr>
        </p:nvSpPr>
        <p:spPr>
          <a:xfrm>
            <a:off x="1080000" y="3960000"/>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9" name="Picture 8" descr="Golygfa o gefn person yn gwisgo bag cefn yn sefyll o flaen coeden y tu allan i adeilad.&#10;">
            <a:extLst>
              <a:ext uri="{FF2B5EF4-FFF2-40B4-BE49-F238E27FC236}">
                <a16:creationId xmlns:a16="http://schemas.microsoft.com/office/drawing/2014/main" id="{5CCA3072-0C81-5B6C-91E5-BAB46DD8BD2C}"/>
              </a:ext>
            </a:extLst>
          </p:cNvPr>
          <p:cNvPicPr>
            <a:picLocks/>
          </p:cNvPicPr>
          <p:nvPr userDrawn="1"/>
        </p:nvPicPr>
        <p:blipFill rotWithShape="1">
          <a:blip r:embed="rId2">
            <a:extLst>
              <a:ext uri="{28A0092B-C50C-407E-A947-70E740481C1C}">
                <a14:useLocalDpi xmlns:a14="http://schemas.microsoft.com/office/drawing/2010/main" val="0"/>
              </a:ext>
            </a:extLst>
          </a:blip>
          <a:srcRect l="268" t="380" r="1" b="451"/>
          <a:stretch/>
        </p:blipFill>
        <p:spPr>
          <a:xfrm>
            <a:off x="6094800" y="450000"/>
            <a:ext cx="5400000" cy="5220000"/>
          </a:xfrm>
          <a:prstGeom prst="rect">
            <a:avLst/>
          </a:prstGeom>
        </p:spPr>
      </p:pic>
    </p:spTree>
    <p:extLst>
      <p:ext uri="{BB962C8B-B14F-4D97-AF65-F5344CB8AC3E}">
        <p14:creationId xmlns:p14="http://schemas.microsoft.com/office/powerpoint/2010/main" val="20187524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White - mauve column - picture">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6C48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solidFill>
                <a:schemeClr val="bg1"/>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chemeClr val="bg1"/>
                </a:solidFill>
              </a:defRPr>
            </a:lvl1pPr>
          </a:lstStyle>
          <a:p>
            <a:r>
              <a:rPr lang="cy-GB" noProof="0" dirty="0"/>
              <a:t>TEITL Y SLEID</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20000"/>
            <a:ext cx="4680000" cy="3834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8" name="Picture Placeholder 7">
            <a:extLst>
              <a:ext uri="{FF2B5EF4-FFF2-40B4-BE49-F238E27FC236}">
                <a16:creationId xmlns:a16="http://schemas.microsoft.com/office/drawing/2014/main" id="{82C03F57-9B1C-D5D1-7D84-AD088FF3CB83}"/>
              </a:ext>
            </a:extLst>
          </p:cNvPr>
          <p:cNvSpPr>
            <a:spLocks noGrp="1"/>
          </p:cNvSpPr>
          <p:nvPr>
            <p:ph type="pic" sz="quarter" idx="12"/>
          </p:nvPr>
        </p:nvSpPr>
        <p:spPr>
          <a:xfrm>
            <a:off x="6096000" y="450000"/>
            <a:ext cx="5400000" cy="5220000"/>
          </a:xfrm>
        </p:spPr>
        <p:txBody>
          <a:bodyPr/>
          <a:lstStyle>
            <a:lvl1pPr>
              <a:defRPr>
                <a:solidFill>
                  <a:srgbClr val="312F48"/>
                </a:solidFill>
              </a:defRPr>
            </a:lvl1pPr>
          </a:lstStyle>
          <a:p>
            <a:endParaRPr lang="cy-GB"/>
          </a:p>
        </p:txBody>
      </p:sp>
    </p:spTree>
    <p:extLst>
      <p:ext uri="{BB962C8B-B14F-4D97-AF65-F5344CB8AC3E}">
        <p14:creationId xmlns:p14="http://schemas.microsoft.com/office/powerpoint/2010/main" val="88905525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White - mauve column - picture 2">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6C48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solidFill>
                <a:schemeClr val="bg1"/>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rmAutofit/>
          </a:bodyPr>
          <a:lstStyle>
            <a:lvl1pPr>
              <a:defRPr sz="3500">
                <a:solidFill>
                  <a:schemeClr val="bg1"/>
                </a:solidFill>
              </a:defRPr>
            </a:lvl1pPr>
          </a:lstStyle>
          <a:p>
            <a:r>
              <a:rPr lang="cy-GB" noProof="0" dirty="0"/>
              <a:t>TEITL Y SLEID</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20000"/>
            <a:ext cx="4680000" cy="3834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pic>
        <p:nvPicPr>
          <p:cNvPr id="6" name="Picture 5" descr="Golygfa o gefn person yn gwisgo bag cefn yn sefyll o flaen coeden y tu allan i adeilad.&#10;">
            <a:extLst>
              <a:ext uri="{FF2B5EF4-FFF2-40B4-BE49-F238E27FC236}">
                <a16:creationId xmlns:a16="http://schemas.microsoft.com/office/drawing/2014/main" id="{A0621F5B-63B4-A6E9-130F-C4FEFDC0BF9B}"/>
              </a:ext>
            </a:extLst>
          </p:cNvPr>
          <p:cNvPicPr>
            <a:picLocks/>
          </p:cNvPicPr>
          <p:nvPr userDrawn="1"/>
        </p:nvPicPr>
        <p:blipFill>
          <a:blip r:embed="rId2">
            <a:extLst>
              <a:ext uri="{28A0092B-C50C-407E-A947-70E740481C1C}">
                <a14:useLocalDpi xmlns:a14="http://schemas.microsoft.com/office/drawing/2010/main" val="0"/>
              </a:ext>
            </a:extLst>
          </a:blip>
          <a:srcRect t="212" b="212"/>
          <a:stretch/>
        </p:blipFill>
        <p:spPr>
          <a:xfrm>
            <a:off x="6094800" y="450000"/>
            <a:ext cx="5400000" cy="5220000"/>
          </a:xfrm>
          <a:prstGeom prst="rect">
            <a:avLst/>
          </a:prstGeom>
        </p:spPr>
      </p:pic>
    </p:spTree>
    <p:extLst>
      <p:ext uri="{BB962C8B-B14F-4D97-AF65-F5344CB8AC3E}">
        <p14:creationId xmlns:p14="http://schemas.microsoft.com/office/powerpoint/2010/main" val="167651161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White - stacked mauve column - picture">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6C48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chemeClr val="bg1"/>
                </a:solidFill>
              </a:defRPr>
            </a:lvl1pPr>
          </a:lstStyle>
          <a:p>
            <a:r>
              <a:rPr lang="cy-GB" noProof="0" dirty="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19999"/>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3" name="Title 2">
            <a:extLst>
              <a:ext uri="{FF2B5EF4-FFF2-40B4-BE49-F238E27FC236}">
                <a16:creationId xmlns:a16="http://schemas.microsoft.com/office/drawing/2014/main" id="{301E9CB3-798C-B407-C46E-1F8993F456A1}"/>
              </a:ext>
            </a:extLst>
          </p:cNvPr>
          <p:cNvSpPr>
            <a:spLocks noGrp="1"/>
          </p:cNvSpPr>
          <p:nvPr>
            <p:ph type="body" sz="quarter" idx="14" hasCustomPrompt="1"/>
          </p:nvPr>
        </p:nvSpPr>
        <p:spPr>
          <a:xfrm>
            <a:off x="1079500" y="3333750"/>
            <a:ext cx="4679950" cy="625475"/>
          </a:xfrm>
        </p:spPr>
        <p:txBody>
          <a:bodyPr tIns="0" bIns="0">
            <a:noAutofit/>
          </a:bodyPr>
          <a:lstStyle>
            <a:lvl1pPr>
              <a:defRPr sz="3500">
                <a:latin typeface="+mj-lt"/>
              </a:defRPr>
            </a:lvl1pPr>
          </a:lstStyle>
          <a:p>
            <a:r>
              <a:rPr lang="en-GB" noProof="0" dirty="0"/>
              <a:t>TEITL SAESNEG</a:t>
            </a:r>
          </a:p>
        </p:txBody>
      </p:sp>
      <p:sp>
        <p:nvSpPr>
          <p:cNvPr id="6" name="Text Placeholder">
            <a:extLst>
              <a:ext uri="{FF2B5EF4-FFF2-40B4-BE49-F238E27FC236}">
                <a16:creationId xmlns:a16="http://schemas.microsoft.com/office/drawing/2014/main" id="{9CA7D928-D81E-17D7-1D4A-C1A8B8059FB9}"/>
              </a:ext>
              <a:ext uri="{C183D7F6-B498-43B3-948B-1728B52AA6E4}">
                <adec:decorative xmlns:adec="http://schemas.microsoft.com/office/drawing/2017/decorative" val="0"/>
              </a:ext>
            </a:extLst>
          </p:cNvPr>
          <p:cNvSpPr>
            <a:spLocks noGrp="1"/>
          </p:cNvSpPr>
          <p:nvPr>
            <p:ph type="body" sz="quarter" idx="12"/>
          </p:nvPr>
        </p:nvSpPr>
        <p:spPr>
          <a:xfrm>
            <a:off x="1080000" y="3960000"/>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Picture Placeholder 7">
            <a:extLst>
              <a:ext uri="{FF2B5EF4-FFF2-40B4-BE49-F238E27FC236}">
                <a16:creationId xmlns:a16="http://schemas.microsoft.com/office/drawing/2014/main" id="{2FD1B222-917E-AF78-C283-989A49177184}"/>
              </a:ext>
            </a:extLst>
          </p:cNvPr>
          <p:cNvSpPr>
            <a:spLocks noGrp="1"/>
          </p:cNvSpPr>
          <p:nvPr>
            <p:ph type="pic" sz="quarter" idx="13"/>
          </p:nvPr>
        </p:nvSpPr>
        <p:spPr>
          <a:xfrm>
            <a:off x="6096000" y="450000"/>
            <a:ext cx="5400000" cy="5220000"/>
          </a:xfrm>
        </p:spPr>
        <p:txBody>
          <a:bodyPr/>
          <a:lstStyle>
            <a:lvl1pPr>
              <a:defRPr>
                <a:solidFill>
                  <a:srgbClr val="312F48"/>
                </a:solidFill>
              </a:defRPr>
            </a:lvl1pPr>
          </a:lstStyle>
          <a:p>
            <a:endParaRPr lang="cy-GB"/>
          </a:p>
        </p:txBody>
      </p:sp>
    </p:spTree>
    <p:extLst>
      <p:ext uri="{BB962C8B-B14F-4D97-AF65-F5344CB8AC3E}">
        <p14:creationId xmlns:p14="http://schemas.microsoft.com/office/powerpoint/2010/main" val="2265044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 title 2">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00D545-B480-0915-13EF-E1BFDA13CF10}"/>
              </a:ext>
            </a:extLst>
          </p:cNvPr>
          <p:cNvSpPr>
            <a:spLocks noGrp="1"/>
          </p:cNvSpPr>
          <p:nvPr>
            <p:ph type="title" hasCustomPrompt="1"/>
          </p:nvPr>
        </p:nvSpPr>
        <p:spPr>
          <a:xfrm>
            <a:off x="720000" y="1710000"/>
            <a:ext cx="10515600" cy="792000"/>
          </a:xfrm>
          <a:prstGeom prst="rect">
            <a:avLst/>
          </a:prstGeom>
        </p:spPr>
        <p:txBody>
          <a:bodyPr lIns="0" tIns="0" rIns="0" bIns="0" anchor="t" anchorCtr="0">
            <a:noAutofit/>
          </a:bodyPr>
          <a:lstStyle/>
          <a:p>
            <a:r>
              <a:rPr lang="cy-GB" noProof="0" dirty="0"/>
              <a:t>TEITL Y CYFLWYNIAD</a:t>
            </a:r>
          </a:p>
        </p:txBody>
      </p:sp>
      <p:sp>
        <p:nvSpPr>
          <p:cNvPr id="7" name="Text Placeholder">
            <a:extLst>
              <a:ext uri="{FF2B5EF4-FFF2-40B4-BE49-F238E27FC236}">
                <a16:creationId xmlns:a16="http://schemas.microsoft.com/office/drawing/2014/main" id="{224FA0FF-5F73-F6CF-1CD6-12DAF59F8C29}"/>
              </a:ext>
              <a:ext uri="{C183D7F6-B498-43B3-948B-1728B52AA6E4}">
                <adec:decorative xmlns:adec="http://schemas.microsoft.com/office/drawing/2017/decorative" val="0"/>
              </a:ext>
            </a:extLst>
          </p:cNvPr>
          <p:cNvSpPr>
            <a:spLocks noGrp="1"/>
          </p:cNvSpPr>
          <p:nvPr>
            <p:ph type="body" sz="quarter" idx="10" hasCustomPrompt="1"/>
          </p:nvPr>
        </p:nvSpPr>
        <p:spPr>
          <a:xfrm>
            <a:off x="720000" y="2574000"/>
            <a:ext cx="8100000" cy="720000"/>
          </a:xfrm>
          <a:prstGeom prst="rect">
            <a:avLst/>
          </a:prstGeom>
        </p:spPr>
        <p:txBody>
          <a:bodyPr lIns="0" tIns="0" rIns="0" bIns="0"/>
          <a:lstStyle/>
          <a:p>
            <a:pPr lvl="0"/>
            <a:r>
              <a:rPr lang="cy-GB" noProof="0" dirty="0"/>
              <a:t>Is-deitl</a:t>
            </a:r>
          </a:p>
        </p:txBody>
      </p:sp>
      <p:pic>
        <p:nvPicPr>
          <p:cNvPr id="3" name="Picture 2" descr="Golygfa o gefn person yn eistedd wrth fwrdd gyda gliniadur agored a bag ar y bwrdd.">
            <a:extLst>
              <a:ext uri="{FF2B5EF4-FFF2-40B4-BE49-F238E27FC236}">
                <a16:creationId xmlns:a16="http://schemas.microsoft.com/office/drawing/2014/main" id="{A0A8343E-34F1-71D6-A7B4-420A470C405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72000" y="3852000"/>
            <a:ext cx="1818000" cy="1818000"/>
          </a:xfrm>
          <a:prstGeom prst="rect">
            <a:avLst/>
          </a:prstGeom>
        </p:spPr>
      </p:pic>
    </p:spTree>
    <p:extLst>
      <p:ext uri="{BB962C8B-B14F-4D97-AF65-F5344CB8AC3E}">
        <p14:creationId xmlns:p14="http://schemas.microsoft.com/office/powerpoint/2010/main" val="1090164828"/>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White - stacked mauve column - picture 2">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6C48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chemeClr val="bg1"/>
                </a:solidFill>
              </a:defRPr>
            </a:lvl1pPr>
          </a:lstStyle>
          <a:p>
            <a:r>
              <a:rPr lang="cy-GB" noProof="0" dirty="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19999"/>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7" name="Title 1">
            <a:extLst>
              <a:ext uri="{FF2B5EF4-FFF2-40B4-BE49-F238E27FC236}">
                <a16:creationId xmlns:a16="http://schemas.microsoft.com/office/drawing/2014/main" id="{91BF7843-C449-82EB-E11A-E907472B91F2}"/>
              </a:ext>
            </a:extLst>
          </p:cNvPr>
          <p:cNvSpPr txBox="1">
            <a:spLocks/>
          </p:cNvSpPr>
          <p:nvPr userDrawn="1"/>
        </p:nvSpPr>
        <p:spPr>
          <a:xfrm>
            <a:off x="1080000" y="3330000"/>
            <a:ext cx="4680000" cy="612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500" kern="1200">
                <a:solidFill>
                  <a:srgbClr val="312F48"/>
                </a:solidFill>
                <a:latin typeface="+mj-lt"/>
                <a:ea typeface="+mj-ea"/>
                <a:cs typeface="Poppins" panose="00000500000000000000" pitchFamily="2" charset="0"/>
              </a:defRPr>
            </a:lvl1pPr>
          </a:lstStyle>
          <a:p>
            <a:r>
              <a:rPr lang="en-GB" noProof="0" dirty="0">
                <a:solidFill>
                  <a:schemeClr val="bg1"/>
                </a:solidFill>
              </a:rPr>
              <a:t>TEITL SAESNEG</a:t>
            </a:r>
          </a:p>
        </p:txBody>
      </p:sp>
      <p:sp>
        <p:nvSpPr>
          <p:cNvPr id="6" name="Text Placeholder">
            <a:extLst>
              <a:ext uri="{FF2B5EF4-FFF2-40B4-BE49-F238E27FC236}">
                <a16:creationId xmlns:a16="http://schemas.microsoft.com/office/drawing/2014/main" id="{9CA7D928-D81E-17D7-1D4A-C1A8B8059FB9}"/>
              </a:ext>
              <a:ext uri="{C183D7F6-B498-43B3-948B-1728B52AA6E4}">
                <adec:decorative xmlns:adec="http://schemas.microsoft.com/office/drawing/2017/decorative" val="0"/>
              </a:ext>
            </a:extLst>
          </p:cNvPr>
          <p:cNvSpPr>
            <a:spLocks noGrp="1"/>
          </p:cNvSpPr>
          <p:nvPr>
            <p:ph type="body" sz="quarter" idx="12"/>
          </p:nvPr>
        </p:nvSpPr>
        <p:spPr>
          <a:xfrm>
            <a:off x="1080000" y="3960000"/>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9" name="Picture 8" descr="Golygfa o gefn person yn gwisgo bag cefn yn sefyll o flaen coeden y tu allan i adeilad.&#10;">
            <a:extLst>
              <a:ext uri="{FF2B5EF4-FFF2-40B4-BE49-F238E27FC236}">
                <a16:creationId xmlns:a16="http://schemas.microsoft.com/office/drawing/2014/main" id="{5CCA3072-0C81-5B6C-91E5-BAB46DD8BD2C}"/>
              </a:ext>
            </a:extLst>
          </p:cNvPr>
          <p:cNvPicPr>
            <a:picLocks/>
          </p:cNvPicPr>
          <p:nvPr userDrawn="1"/>
        </p:nvPicPr>
        <p:blipFill>
          <a:blip r:embed="rId2">
            <a:extLst>
              <a:ext uri="{28A0092B-C50C-407E-A947-70E740481C1C}">
                <a14:useLocalDpi xmlns:a14="http://schemas.microsoft.com/office/drawing/2010/main" val="0"/>
              </a:ext>
            </a:extLst>
          </a:blip>
          <a:srcRect t="212" b="212"/>
          <a:stretch/>
        </p:blipFill>
        <p:spPr>
          <a:xfrm>
            <a:off x="6094800" y="450000"/>
            <a:ext cx="5400000" cy="5220000"/>
          </a:xfrm>
          <a:prstGeom prst="rect">
            <a:avLst/>
          </a:prstGeom>
        </p:spPr>
      </p:pic>
    </p:spTree>
    <p:extLst>
      <p:ext uri="{BB962C8B-B14F-4D97-AF65-F5344CB8AC3E}">
        <p14:creationId xmlns:p14="http://schemas.microsoft.com/office/powerpoint/2010/main" val="213119033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White - blue column - picture">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312F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solidFill>
                <a:schemeClr val="bg1"/>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chemeClr val="bg1"/>
                </a:solidFill>
              </a:defRPr>
            </a:lvl1pPr>
          </a:lstStyle>
          <a:p>
            <a:r>
              <a:rPr lang="cy-GB" noProof="0" dirty="0"/>
              <a:t>TEITL Y SLEID</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20000"/>
            <a:ext cx="4680000" cy="3834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8" name="Picture Placeholder 7">
            <a:extLst>
              <a:ext uri="{FF2B5EF4-FFF2-40B4-BE49-F238E27FC236}">
                <a16:creationId xmlns:a16="http://schemas.microsoft.com/office/drawing/2014/main" id="{82C03F57-9B1C-D5D1-7D84-AD088FF3CB83}"/>
              </a:ext>
            </a:extLst>
          </p:cNvPr>
          <p:cNvSpPr>
            <a:spLocks noGrp="1"/>
          </p:cNvSpPr>
          <p:nvPr>
            <p:ph type="pic" sz="quarter" idx="12"/>
          </p:nvPr>
        </p:nvSpPr>
        <p:spPr>
          <a:xfrm>
            <a:off x="6096000" y="450000"/>
            <a:ext cx="5400000" cy="5220000"/>
          </a:xfrm>
        </p:spPr>
        <p:txBody>
          <a:bodyPr/>
          <a:lstStyle>
            <a:lvl1pPr>
              <a:defRPr>
                <a:solidFill>
                  <a:srgbClr val="312F48"/>
                </a:solidFill>
              </a:defRPr>
            </a:lvl1pPr>
          </a:lstStyle>
          <a:p>
            <a:endParaRPr lang="cy-GB"/>
          </a:p>
        </p:txBody>
      </p:sp>
    </p:spTree>
    <p:extLst>
      <p:ext uri="{BB962C8B-B14F-4D97-AF65-F5344CB8AC3E}">
        <p14:creationId xmlns:p14="http://schemas.microsoft.com/office/powerpoint/2010/main" val="103952246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White - blue column - picture 2">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312F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cy-GB" dirty="0">
              <a:solidFill>
                <a:schemeClr val="bg1"/>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chemeClr val="bg1"/>
                </a:solidFill>
              </a:defRPr>
            </a:lvl1pPr>
          </a:lstStyle>
          <a:p>
            <a:r>
              <a:rPr lang="cy-GB" noProof="0" dirty="0"/>
              <a:t>TEITL Y SLEID</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20000"/>
            <a:ext cx="4680000" cy="3834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pic>
        <p:nvPicPr>
          <p:cNvPr id="6" name="Picture 5" descr="Golygfa o gefn person yn gwisgo bag cefn yn sefyll o flaen coeden y tu allan i adeilad.&#10;">
            <a:extLst>
              <a:ext uri="{FF2B5EF4-FFF2-40B4-BE49-F238E27FC236}">
                <a16:creationId xmlns:a16="http://schemas.microsoft.com/office/drawing/2014/main" id="{A0621F5B-63B4-A6E9-130F-C4FEFDC0BF9B}"/>
              </a:ext>
            </a:extLst>
          </p:cNvPr>
          <p:cNvPicPr>
            <a:picLocks/>
          </p:cNvPicPr>
          <p:nvPr userDrawn="1"/>
        </p:nvPicPr>
        <p:blipFill rotWithShape="1">
          <a:blip r:embed="rId2">
            <a:extLst>
              <a:ext uri="{28A0092B-C50C-407E-A947-70E740481C1C}">
                <a14:useLocalDpi xmlns:a14="http://schemas.microsoft.com/office/drawing/2010/main" val="0"/>
              </a:ext>
            </a:extLst>
          </a:blip>
          <a:srcRect l="27" r="27"/>
          <a:stretch/>
        </p:blipFill>
        <p:spPr>
          <a:xfrm>
            <a:off x="6094800" y="450000"/>
            <a:ext cx="5400000" cy="5220000"/>
          </a:xfrm>
          <a:prstGeom prst="rect">
            <a:avLst/>
          </a:prstGeom>
        </p:spPr>
      </p:pic>
    </p:spTree>
    <p:extLst>
      <p:ext uri="{BB962C8B-B14F-4D97-AF65-F5344CB8AC3E}">
        <p14:creationId xmlns:p14="http://schemas.microsoft.com/office/powerpoint/2010/main" val="332651563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White - stacked blue column - picture">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312F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chemeClr val="bg1"/>
                </a:solidFill>
              </a:defRPr>
            </a:lvl1pPr>
          </a:lstStyle>
          <a:p>
            <a:r>
              <a:rPr lang="cy-GB" noProof="0" dirty="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19999"/>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3" name="Title 2">
            <a:extLst>
              <a:ext uri="{FF2B5EF4-FFF2-40B4-BE49-F238E27FC236}">
                <a16:creationId xmlns:a16="http://schemas.microsoft.com/office/drawing/2014/main" id="{204F8825-4AF1-89AA-BE07-5A4FFA9CFDEF}"/>
              </a:ext>
            </a:extLst>
          </p:cNvPr>
          <p:cNvSpPr>
            <a:spLocks noGrp="1"/>
          </p:cNvSpPr>
          <p:nvPr>
            <p:ph type="body" sz="quarter" idx="14" hasCustomPrompt="1"/>
          </p:nvPr>
        </p:nvSpPr>
        <p:spPr>
          <a:xfrm>
            <a:off x="1079500" y="3333750"/>
            <a:ext cx="4679950" cy="625475"/>
          </a:xfrm>
        </p:spPr>
        <p:txBody>
          <a:bodyPr tIns="0" bIns="0">
            <a:noAutofit/>
          </a:bodyPr>
          <a:lstStyle>
            <a:lvl1pPr>
              <a:defRPr sz="3500">
                <a:latin typeface="+mj-lt"/>
              </a:defRPr>
            </a:lvl1pPr>
          </a:lstStyle>
          <a:p>
            <a:r>
              <a:rPr lang="en-GB" noProof="0" dirty="0"/>
              <a:t>TEITL SAESNEG</a:t>
            </a:r>
          </a:p>
        </p:txBody>
      </p:sp>
      <p:sp>
        <p:nvSpPr>
          <p:cNvPr id="6" name="Text Placeholder">
            <a:extLst>
              <a:ext uri="{FF2B5EF4-FFF2-40B4-BE49-F238E27FC236}">
                <a16:creationId xmlns:a16="http://schemas.microsoft.com/office/drawing/2014/main" id="{9CA7D928-D81E-17D7-1D4A-C1A8B8059FB9}"/>
              </a:ext>
              <a:ext uri="{C183D7F6-B498-43B3-948B-1728B52AA6E4}">
                <adec:decorative xmlns:adec="http://schemas.microsoft.com/office/drawing/2017/decorative" val="0"/>
              </a:ext>
            </a:extLst>
          </p:cNvPr>
          <p:cNvSpPr>
            <a:spLocks noGrp="1"/>
          </p:cNvSpPr>
          <p:nvPr>
            <p:ph type="body" sz="quarter" idx="12"/>
          </p:nvPr>
        </p:nvSpPr>
        <p:spPr>
          <a:xfrm>
            <a:off x="1080000" y="3960000"/>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Picture Placeholder 7">
            <a:extLst>
              <a:ext uri="{FF2B5EF4-FFF2-40B4-BE49-F238E27FC236}">
                <a16:creationId xmlns:a16="http://schemas.microsoft.com/office/drawing/2014/main" id="{2FD1B222-917E-AF78-C283-989A49177184}"/>
              </a:ext>
            </a:extLst>
          </p:cNvPr>
          <p:cNvSpPr>
            <a:spLocks noGrp="1"/>
          </p:cNvSpPr>
          <p:nvPr>
            <p:ph type="pic" sz="quarter" idx="13"/>
          </p:nvPr>
        </p:nvSpPr>
        <p:spPr>
          <a:xfrm>
            <a:off x="6096000" y="450000"/>
            <a:ext cx="5400000" cy="5220000"/>
          </a:xfrm>
        </p:spPr>
        <p:txBody>
          <a:bodyPr/>
          <a:lstStyle>
            <a:lvl1pPr>
              <a:defRPr>
                <a:solidFill>
                  <a:srgbClr val="312F48"/>
                </a:solidFill>
              </a:defRPr>
            </a:lvl1pPr>
          </a:lstStyle>
          <a:p>
            <a:endParaRPr lang="cy-GB"/>
          </a:p>
        </p:txBody>
      </p:sp>
    </p:spTree>
    <p:extLst>
      <p:ext uri="{BB962C8B-B14F-4D97-AF65-F5344CB8AC3E}">
        <p14:creationId xmlns:p14="http://schemas.microsoft.com/office/powerpoint/2010/main" val="23839105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White - stacked blue column - picture 2">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9F3DF98-1431-A177-F581-CE52825D62CA}"/>
              </a:ext>
              <a:ext uri="{C183D7F6-B498-43B3-948B-1728B52AA6E4}">
                <adec:decorative xmlns:adec="http://schemas.microsoft.com/office/drawing/2017/decorative" val="1"/>
              </a:ext>
            </a:extLst>
          </p:cNvPr>
          <p:cNvSpPr/>
          <p:nvPr userDrawn="1"/>
        </p:nvSpPr>
        <p:spPr>
          <a:xfrm>
            <a:off x="705600" y="449999"/>
            <a:ext cx="5400000" cy="5219999"/>
          </a:xfrm>
          <a:prstGeom prst="rect">
            <a:avLst/>
          </a:prstGeom>
          <a:solidFill>
            <a:srgbClr val="312F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noProof="0" dirty="0">
              <a:solidFill>
                <a:srgbClr val="312F48"/>
              </a:solidFill>
            </a:endParaRPr>
          </a:p>
        </p:txBody>
      </p:sp>
      <p:sp>
        <p:nvSpPr>
          <p:cNvPr id="2" name="Title 1">
            <a:extLst>
              <a:ext uri="{FF2B5EF4-FFF2-40B4-BE49-F238E27FC236}">
                <a16:creationId xmlns:a16="http://schemas.microsoft.com/office/drawing/2014/main" id="{CBCD5A76-7A30-D954-7A51-DA0ACD3E59E3}"/>
              </a:ext>
            </a:extLst>
          </p:cNvPr>
          <p:cNvSpPr>
            <a:spLocks noGrp="1"/>
          </p:cNvSpPr>
          <p:nvPr>
            <p:ph type="title" hasCustomPrompt="1"/>
          </p:nvPr>
        </p:nvSpPr>
        <p:spPr>
          <a:xfrm>
            <a:off x="1080000" y="990000"/>
            <a:ext cx="4680000" cy="612000"/>
          </a:xfrm>
          <a:prstGeom prst="rect">
            <a:avLst/>
          </a:prstGeom>
        </p:spPr>
        <p:txBody>
          <a:bodyPr lIns="0" tIns="0" rIns="0" bIns="0" anchor="t" anchorCtr="0">
            <a:noAutofit/>
          </a:bodyPr>
          <a:lstStyle>
            <a:lvl1pPr>
              <a:defRPr sz="3500">
                <a:solidFill>
                  <a:schemeClr val="bg1"/>
                </a:solidFill>
              </a:defRPr>
            </a:lvl1pPr>
          </a:lstStyle>
          <a:p>
            <a:r>
              <a:rPr lang="cy-GB" noProof="0" dirty="0"/>
              <a:t>TEITL CYMRAEG</a:t>
            </a:r>
          </a:p>
        </p:txBody>
      </p:sp>
      <p:sp>
        <p:nvSpPr>
          <p:cNvPr id="4" name="Text Placeholder">
            <a:extLst>
              <a:ext uri="{FF2B5EF4-FFF2-40B4-BE49-F238E27FC236}">
                <a16:creationId xmlns:a16="http://schemas.microsoft.com/office/drawing/2014/main" id="{65F678DE-B336-A5F6-98C1-5B64C7C7C1D8}"/>
              </a:ext>
              <a:ext uri="{C183D7F6-B498-43B3-948B-1728B52AA6E4}">
                <adec:decorative xmlns:adec="http://schemas.microsoft.com/office/drawing/2017/decorative" val="0"/>
              </a:ext>
            </a:extLst>
          </p:cNvPr>
          <p:cNvSpPr>
            <a:spLocks noGrp="1"/>
          </p:cNvSpPr>
          <p:nvPr>
            <p:ph type="body" sz="quarter" idx="11"/>
          </p:nvPr>
        </p:nvSpPr>
        <p:spPr>
          <a:xfrm>
            <a:off x="1080000" y="1619999"/>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cy-GB" noProof="0" dirty="0" err="1"/>
              <a:t>Click</a:t>
            </a:r>
            <a:r>
              <a:rPr lang="cy-GB" noProof="0" dirty="0"/>
              <a:t> to </a:t>
            </a:r>
            <a:r>
              <a:rPr lang="cy-GB" noProof="0" dirty="0" err="1"/>
              <a:t>edit</a:t>
            </a:r>
            <a:r>
              <a:rPr lang="cy-GB" noProof="0" dirty="0"/>
              <a:t> Master </a:t>
            </a:r>
            <a:r>
              <a:rPr lang="cy-GB" noProof="0" dirty="0" err="1"/>
              <a:t>text</a:t>
            </a:r>
            <a:r>
              <a:rPr lang="cy-GB" noProof="0" dirty="0"/>
              <a:t> </a:t>
            </a:r>
            <a:r>
              <a:rPr lang="cy-GB" noProof="0" dirty="0" err="1"/>
              <a:t>styles</a:t>
            </a:r>
            <a:endParaRPr lang="cy-GB" noProof="0" dirty="0"/>
          </a:p>
          <a:p>
            <a:pPr lvl="1"/>
            <a:r>
              <a:rPr lang="cy-GB" noProof="0" dirty="0" err="1"/>
              <a:t>Second</a:t>
            </a:r>
            <a:r>
              <a:rPr lang="cy-GB" noProof="0" dirty="0"/>
              <a:t> </a:t>
            </a:r>
            <a:r>
              <a:rPr lang="cy-GB" noProof="0" dirty="0" err="1"/>
              <a:t>level</a:t>
            </a:r>
            <a:endParaRPr lang="cy-GB" noProof="0" dirty="0"/>
          </a:p>
          <a:p>
            <a:pPr lvl="2"/>
            <a:r>
              <a:rPr lang="cy-GB" noProof="0" dirty="0" err="1"/>
              <a:t>Third</a:t>
            </a:r>
            <a:r>
              <a:rPr lang="cy-GB" noProof="0" dirty="0"/>
              <a:t> </a:t>
            </a:r>
            <a:r>
              <a:rPr lang="cy-GB" noProof="0" dirty="0" err="1"/>
              <a:t>level</a:t>
            </a:r>
            <a:endParaRPr lang="cy-GB" noProof="0" dirty="0"/>
          </a:p>
          <a:p>
            <a:pPr lvl="3"/>
            <a:r>
              <a:rPr lang="cy-GB" noProof="0" dirty="0" err="1"/>
              <a:t>Fourth</a:t>
            </a:r>
            <a:r>
              <a:rPr lang="cy-GB" noProof="0" dirty="0"/>
              <a:t> </a:t>
            </a:r>
            <a:r>
              <a:rPr lang="cy-GB" noProof="0" dirty="0" err="1"/>
              <a:t>level</a:t>
            </a:r>
            <a:endParaRPr lang="cy-GB" noProof="0" dirty="0"/>
          </a:p>
          <a:p>
            <a:pPr lvl="4"/>
            <a:r>
              <a:rPr lang="cy-GB" noProof="0" dirty="0" err="1"/>
              <a:t>Fifth</a:t>
            </a:r>
            <a:r>
              <a:rPr lang="cy-GB" noProof="0" dirty="0"/>
              <a:t> </a:t>
            </a:r>
            <a:r>
              <a:rPr lang="cy-GB" noProof="0" dirty="0" err="1"/>
              <a:t>level</a:t>
            </a:r>
            <a:endParaRPr lang="cy-GB" noProof="0" dirty="0"/>
          </a:p>
        </p:txBody>
      </p:sp>
      <p:sp>
        <p:nvSpPr>
          <p:cNvPr id="3" name="Title 2">
            <a:extLst>
              <a:ext uri="{FF2B5EF4-FFF2-40B4-BE49-F238E27FC236}">
                <a16:creationId xmlns:a16="http://schemas.microsoft.com/office/drawing/2014/main" id="{39157F3B-6509-F971-74A8-42F6A878BE35}"/>
              </a:ext>
            </a:extLst>
          </p:cNvPr>
          <p:cNvSpPr>
            <a:spLocks noGrp="1"/>
          </p:cNvSpPr>
          <p:nvPr>
            <p:ph type="body" sz="quarter" idx="14" hasCustomPrompt="1"/>
          </p:nvPr>
        </p:nvSpPr>
        <p:spPr>
          <a:xfrm>
            <a:off x="1079500" y="3333750"/>
            <a:ext cx="4679950" cy="625475"/>
          </a:xfrm>
        </p:spPr>
        <p:txBody>
          <a:bodyPr tIns="0" bIns="0">
            <a:noAutofit/>
          </a:bodyPr>
          <a:lstStyle>
            <a:lvl1pPr>
              <a:defRPr sz="3500">
                <a:latin typeface="+mj-lt"/>
              </a:defRPr>
            </a:lvl1pPr>
          </a:lstStyle>
          <a:p>
            <a:r>
              <a:rPr lang="en-GB" noProof="0" dirty="0"/>
              <a:t>TEITL SAESNEG</a:t>
            </a:r>
          </a:p>
        </p:txBody>
      </p:sp>
      <p:sp>
        <p:nvSpPr>
          <p:cNvPr id="6" name="Text Placeholder">
            <a:extLst>
              <a:ext uri="{FF2B5EF4-FFF2-40B4-BE49-F238E27FC236}">
                <a16:creationId xmlns:a16="http://schemas.microsoft.com/office/drawing/2014/main" id="{9CA7D928-D81E-17D7-1D4A-C1A8B8059FB9}"/>
              </a:ext>
              <a:ext uri="{C183D7F6-B498-43B3-948B-1728B52AA6E4}">
                <adec:decorative xmlns:adec="http://schemas.microsoft.com/office/drawing/2017/decorative" val="0"/>
              </a:ext>
            </a:extLst>
          </p:cNvPr>
          <p:cNvSpPr>
            <a:spLocks noGrp="1"/>
          </p:cNvSpPr>
          <p:nvPr>
            <p:ph type="body" sz="quarter" idx="12"/>
          </p:nvPr>
        </p:nvSpPr>
        <p:spPr>
          <a:xfrm>
            <a:off x="1080000" y="3960000"/>
            <a:ext cx="4680000" cy="1440000"/>
          </a:xfrm>
          <a:prstGeom prst="rect">
            <a:avLst/>
          </a:prstGeom>
        </p:spPr>
        <p:txBody>
          <a:bodyPr lIns="0" tIns="0" rIns="0" bIns="0">
            <a:normAutofit/>
          </a:bodyPr>
          <a:lstStyle>
            <a:lvl1pPr marL="0" indent="0">
              <a:lnSpc>
                <a:spcPct val="100000"/>
              </a:lnSpc>
              <a:spcBef>
                <a:spcPts val="1200"/>
              </a:spcBef>
              <a:buFont typeface="Arial" panose="020B0604020202020204" pitchFamily="34" charset="0"/>
              <a:buNone/>
              <a:defRPr sz="1800">
                <a:solidFill>
                  <a:schemeClr val="bg1"/>
                </a:solidFill>
              </a:defRPr>
            </a:lvl1pPr>
            <a:lvl2pPr marL="457200" indent="0">
              <a:lnSpc>
                <a:spcPct val="100000"/>
              </a:lnSpc>
              <a:buFont typeface="Arial" panose="020B0604020202020204" pitchFamily="34" charset="0"/>
              <a:buNone/>
              <a:defRPr sz="1600">
                <a:solidFill>
                  <a:schemeClr val="bg1"/>
                </a:solidFill>
              </a:defRPr>
            </a:lvl2pPr>
            <a:lvl3pPr marL="914400" indent="0">
              <a:lnSpc>
                <a:spcPct val="100000"/>
              </a:lnSpc>
              <a:buFont typeface="Arial" panose="020B0604020202020204" pitchFamily="34" charset="0"/>
              <a:buNone/>
              <a:defRPr sz="1400">
                <a:solidFill>
                  <a:schemeClr val="bg1"/>
                </a:solidFill>
              </a:defRPr>
            </a:lvl3pPr>
            <a:lvl4pPr marL="1371600" indent="0">
              <a:lnSpc>
                <a:spcPct val="100000"/>
              </a:lnSpc>
              <a:buFont typeface="Arial" panose="020B0604020202020204" pitchFamily="34" charset="0"/>
              <a:buNone/>
              <a:defRPr sz="1200">
                <a:solidFill>
                  <a:schemeClr val="bg1"/>
                </a:solidFill>
              </a:defRPr>
            </a:lvl4pPr>
            <a:lvl5pPr marL="1828800" indent="0">
              <a:lnSpc>
                <a:spcPct val="100000"/>
              </a:lnSpc>
              <a:buFont typeface="Arial" panose="020B0604020202020204" pitchFamily="34" charset="0"/>
              <a:buNone/>
              <a:defRPr sz="1200">
                <a:solidFill>
                  <a:schemeClr val="bg1"/>
                </a:solidFill>
              </a:defRPr>
            </a:lvl5p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pic>
        <p:nvPicPr>
          <p:cNvPr id="9" name="Picture 8" descr="Golygfa o gefn person yn gwisgo bag cefn yn sefyll o flaen coeden y tu allan i adeilad.&#10;">
            <a:extLst>
              <a:ext uri="{FF2B5EF4-FFF2-40B4-BE49-F238E27FC236}">
                <a16:creationId xmlns:a16="http://schemas.microsoft.com/office/drawing/2014/main" id="{5CCA3072-0C81-5B6C-91E5-BAB46DD8BD2C}"/>
              </a:ext>
            </a:extLst>
          </p:cNvPr>
          <p:cNvPicPr>
            <a:picLocks/>
          </p:cNvPicPr>
          <p:nvPr userDrawn="1"/>
        </p:nvPicPr>
        <p:blipFill rotWithShape="1">
          <a:blip r:embed="rId2">
            <a:extLst>
              <a:ext uri="{28A0092B-C50C-407E-A947-70E740481C1C}">
                <a14:useLocalDpi xmlns:a14="http://schemas.microsoft.com/office/drawing/2010/main" val="0"/>
              </a:ext>
            </a:extLst>
          </a:blip>
          <a:srcRect l="27" r="27"/>
          <a:stretch/>
        </p:blipFill>
        <p:spPr>
          <a:xfrm>
            <a:off x="6094800" y="450000"/>
            <a:ext cx="5400000" cy="5220000"/>
          </a:xfrm>
          <a:prstGeom prst="rect">
            <a:avLst/>
          </a:prstGeom>
        </p:spPr>
      </p:pic>
    </p:spTree>
    <p:extLst>
      <p:ext uri="{BB962C8B-B14F-4D97-AF65-F5344CB8AC3E}">
        <p14:creationId xmlns:p14="http://schemas.microsoft.com/office/powerpoint/2010/main" val="27742839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i-Title - Sub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DE1D8-8677-7DF8-D2B7-9EC97D0F02D0}"/>
              </a:ext>
            </a:extLst>
          </p:cNvPr>
          <p:cNvSpPr>
            <a:spLocks noGrp="1"/>
          </p:cNvSpPr>
          <p:nvPr>
            <p:ph type="title" hasCustomPrompt="1"/>
          </p:nvPr>
        </p:nvSpPr>
        <p:spPr>
          <a:xfrm>
            <a:off x="720000" y="1655999"/>
            <a:ext cx="10515600" cy="576000"/>
          </a:xfrm>
          <a:prstGeom prst="rect">
            <a:avLst/>
          </a:prstGeom>
        </p:spPr>
        <p:txBody>
          <a:bodyPr wrap="square" lIns="0" tIns="0" rIns="0" bIns="0" anchor="t" anchorCtr="0">
            <a:noAutofit/>
          </a:bodyPr>
          <a:lstStyle>
            <a:lvl1pPr>
              <a:defRPr>
                <a:solidFill>
                  <a:srgbClr val="312F48"/>
                </a:solidFill>
              </a:defRPr>
            </a:lvl1pPr>
          </a:lstStyle>
          <a:p>
            <a:r>
              <a:rPr lang="cy-GB" noProof="0" dirty="0"/>
              <a:t>TEITL Y CYFLWYNIAD</a:t>
            </a:r>
          </a:p>
        </p:txBody>
      </p:sp>
      <p:sp>
        <p:nvSpPr>
          <p:cNvPr id="18" name="Title 2">
            <a:extLst>
              <a:ext uri="{FF2B5EF4-FFF2-40B4-BE49-F238E27FC236}">
                <a16:creationId xmlns:a16="http://schemas.microsoft.com/office/drawing/2014/main" id="{EF8648AF-8E99-3B34-F742-CF95F39C0753}"/>
              </a:ext>
            </a:extLst>
          </p:cNvPr>
          <p:cNvSpPr>
            <a:spLocks noGrp="1"/>
          </p:cNvSpPr>
          <p:nvPr>
            <p:ph type="body" sz="quarter" idx="15" hasCustomPrompt="1"/>
          </p:nvPr>
        </p:nvSpPr>
        <p:spPr>
          <a:xfrm>
            <a:off x="720725" y="2340000"/>
            <a:ext cx="10515600" cy="576263"/>
          </a:xfrm>
        </p:spPr>
        <p:txBody>
          <a:bodyPr tIns="0" bIns="0">
            <a:noAutofit/>
          </a:bodyPr>
          <a:lstStyle>
            <a:lvl1pPr>
              <a:defRPr sz="4200">
                <a:latin typeface="+mj-lt"/>
              </a:defRPr>
            </a:lvl1pPr>
          </a:lstStyle>
          <a:p>
            <a:pPr lvl="0"/>
            <a:r>
              <a:rPr lang="en-US" dirty="0"/>
              <a:t>PRESENTATION TITLE</a:t>
            </a:r>
            <a:endParaRPr lang="cy-GB" dirty="0"/>
          </a:p>
        </p:txBody>
      </p:sp>
      <p:sp>
        <p:nvSpPr>
          <p:cNvPr id="4" name="Text Placeholder">
            <a:extLst>
              <a:ext uri="{FF2B5EF4-FFF2-40B4-BE49-F238E27FC236}">
                <a16:creationId xmlns:a16="http://schemas.microsoft.com/office/drawing/2014/main" id="{38E00EF4-2D2E-45E9-E808-CF3A6194CC05}"/>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lvl1pPr>
              <a:defRPr>
                <a:solidFill>
                  <a:srgbClr val="312F48"/>
                </a:solidFill>
              </a:defRPr>
            </a:lvl1pPr>
          </a:lstStyle>
          <a:p>
            <a:pPr lvl="0"/>
            <a:r>
              <a:rPr lang="cy-GB" noProof="0" dirty="0"/>
              <a:t>Is-deitl</a:t>
            </a:r>
          </a:p>
        </p:txBody>
      </p:sp>
      <p:sp>
        <p:nvSpPr>
          <p:cNvPr id="5" name="Text Placeholder">
            <a:extLst>
              <a:ext uri="{FF2B5EF4-FFF2-40B4-BE49-F238E27FC236}">
                <a16:creationId xmlns:a16="http://schemas.microsoft.com/office/drawing/2014/main" id="{B14282BB-3D0A-02C3-0449-182337A84117}"/>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solidFill>
                  <a:srgbClr val="312F48"/>
                </a:solidFill>
              </a:defRPr>
            </a:lvl1pPr>
          </a:lstStyle>
          <a:p>
            <a:pPr lvl="0"/>
            <a:r>
              <a:rPr lang="en-GB" noProof="0" dirty="0"/>
              <a:t>Subtitle</a:t>
            </a:r>
          </a:p>
        </p:txBody>
      </p:sp>
      <p:sp>
        <p:nvSpPr>
          <p:cNvPr id="17" name="Picture Placeholder 16">
            <a:extLst>
              <a:ext uri="{FF2B5EF4-FFF2-40B4-BE49-F238E27FC236}">
                <a16:creationId xmlns:a16="http://schemas.microsoft.com/office/drawing/2014/main" id="{FCC888B2-0F9C-52E8-F0A7-5304F7066424}"/>
              </a:ext>
            </a:extLst>
          </p:cNvPr>
          <p:cNvSpPr>
            <a:spLocks noGrp="1" noChangeAspect="1"/>
          </p:cNvSpPr>
          <p:nvPr>
            <p:ph type="pic" sz="quarter" idx="14"/>
          </p:nvPr>
        </p:nvSpPr>
        <p:spPr>
          <a:xfrm>
            <a:off x="6372225" y="3852000"/>
            <a:ext cx="1817776" cy="1817776"/>
          </a:xfrm>
          <a:custGeom>
            <a:avLst/>
            <a:gdLst>
              <a:gd name="connsiteX0" fmla="*/ 908888 w 1817776"/>
              <a:gd name="connsiteY0" fmla="*/ 0 h 1817776"/>
              <a:gd name="connsiteX1" fmla="*/ 1817776 w 1817776"/>
              <a:gd name="connsiteY1" fmla="*/ 908888 h 1817776"/>
              <a:gd name="connsiteX2" fmla="*/ 908888 w 1817776"/>
              <a:gd name="connsiteY2" fmla="*/ 1817776 h 1817776"/>
              <a:gd name="connsiteX3" fmla="*/ 0 w 1817776"/>
              <a:gd name="connsiteY3" fmla="*/ 908888 h 1817776"/>
              <a:gd name="connsiteX4" fmla="*/ 908888 w 1817776"/>
              <a:gd name="connsiteY4" fmla="*/ 0 h 1817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776" h="1817776">
                <a:moveTo>
                  <a:pt x="908888" y="0"/>
                </a:moveTo>
                <a:cubicBezTo>
                  <a:pt x="1410853" y="0"/>
                  <a:pt x="1817776" y="406923"/>
                  <a:pt x="1817776" y="908888"/>
                </a:cubicBezTo>
                <a:cubicBezTo>
                  <a:pt x="1817776" y="1410853"/>
                  <a:pt x="1410853" y="1817776"/>
                  <a:pt x="908888" y="1817776"/>
                </a:cubicBezTo>
                <a:cubicBezTo>
                  <a:pt x="406923" y="1817776"/>
                  <a:pt x="0" y="1410853"/>
                  <a:pt x="0" y="908888"/>
                </a:cubicBezTo>
                <a:cubicBezTo>
                  <a:pt x="0" y="406923"/>
                  <a:pt x="406923" y="0"/>
                  <a:pt x="908888" y="0"/>
                </a:cubicBezTo>
                <a:close/>
              </a:path>
            </a:pathLst>
          </a:custGeom>
          <a:solidFill>
            <a:schemeClr val="bg1">
              <a:lumMod val="95000"/>
              <a:alpha val="75000"/>
            </a:schemeClr>
          </a:solidFill>
        </p:spPr>
        <p:txBody>
          <a:bodyPr wrap="square">
            <a:noAutofit/>
          </a:bodyPr>
          <a:lstStyle/>
          <a:p>
            <a:endParaRPr lang="cy-GB"/>
          </a:p>
        </p:txBody>
      </p:sp>
    </p:spTree>
    <p:extLst>
      <p:ext uri="{BB962C8B-B14F-4D97-AF65-F5344CB8AC3E}">
        <p14:creationId xmlns:p14="http://schemas.microsoft.com/office/powerpoint/2010/main" val="411364039"/>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Title - Sub tit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DE1D8-8677-7DF8-D2B7-9EC97D0F02D0}"/>
              </a:ext>
            </a:extLst>
          </p:cNvPr>
          <p:cNvSpPr>
            <a:spLocks noGrp="1"/>
          </p:cNvSpPr>
          <p:nvPr>
            <p:ph type="title" hasCustomPrompt="1"/>
          </p:nvPr>
        </p:nvSpPr>
        <p:spPr>
          <a:xfrm>
            <a:off x="720000" y="1655999"/>
            <a:ext cx="10515600" cy="576000"/>
          </a:xfrm>
          <a:prstGeom prst="rect">
            <a:avLst/>
          </a:prstGeom>
        </p:spPr>
        <p:txBody>
          <a:bodyPr lIns="0" tIns="0" rIns="0" bIns="0" anchor="t" anchorCtr="0">
            <a:noAutofit/>
          </a:bodyPr>
          <a:lstStyle>
            <a:lvl1pPr>
              <a:defRPr>
                <a:solidFill>
                  <a:srgbClr val="312F48"/>
                </a:solidFill>
              </a:defRPr>
            </a:lvl1pPr>
          </a:lstStyle>
          <a:p>
            <a:r>
              <a:rPr lang="cy-GB" noProof="0" dirty="0"/>
              <a:t>TEITL Y CYFLWYNIAD</a:t>
            </a:r>
          </a:p>
        </p:txBody>
      </p:sp>
      <p:sp>
        <p:nvSpPr>
          <p:cNvPr id="9" name="Title 2">
            <a:extLst>
              <a:ext uri="{FF2B5EF4-FFF2-40B4-BE49-F238E27FC236}">
                <a16:creationId xmlns:a16="http://schemas.microsoft.com/office/drawing/2014/main" id="{1F5CC445-0E50-15AF-BFAC-465A7E0AAE1D}"/>
              </a:ext>
            </a:extLst>
          </p:cNvPr>
          <p:cNvSpPr>
            <a:spLocks noGrp="1"/>
          </p:cNvSpPr>
          <p:nvPr>
            <p:ph type="body" sz="quarter" idx="14" hasCustomPrompt="1"/>
          </p:nvPr>
        </p:nvSpPr>
        <p:spPr>
          <a:xfrm>
            <a:off x="720725" y="2340000"/>
            <a:ext cx="10515600" cy="576263"/>
          </a:xfrm>
        </p:spPr>
        <p:txBody>
          <a:bodyPr tIns="0" bIns="0">
            <a:noAutofit/>
          </a:bodyPr>
          <a:lstStyle>
            <a:lvl1pPr>
              <a:defRPr sz="4200">
                <a:latin typeface="+mj-lt"/>
              </a:defRPr>
            </a:lvl1pPr>
          </a:lstStyle>
          <a:p>
            <a:pPr lvl="0"/>
            <a:r>
              <a:rPr lang="en-US" dirty="0"/>
              <a:t>PRESENTATION TITLE</a:t>
            </a:r>
            <a:endParaRPr lang="cy-GB" dirty="0"/>
          </a:p>
        </p:txBody>
      </p:sp>
      <p:sp>
        <p:nvSpPr>
          <p:cNvPr id="4" name="Text Placeholder">
            <a:extLst>
              <a:ext uri="{FF2B5EF4-FFF2-40B4-BE49-F238E27FC236}">
                <a16:creationId xmlns:a16="http://schemas.microsoft.com/office/drawing/2014/main" id="{38E00EF4-2D2E-45E9-E808-CF3A6194CC05}"/>
              </a:ext>
              <a:ext uri="{C183D7F6-B498-43B3-948B-1728B52AA6E4}">
                <adec:decorative xmlns:adec="http://schemas.microsoft.com/office/drawing/2017/decorative" val="0"/>
              </a:ext>
            </a:extLst>
          </p:cNvPr>
          <p:cNvSpPr>
            <a:spLocks noGrp="1"/>
          </p:cNvSpPr>
          <p:nvPr>
            <p:ph type="body" sz="quarter" idx="10" hasCustomPrompt="1"/>
          </p:nvPr>
        </p:nvSpPr>
        <p:spPr>
          <a:xfrm>
            <a:off x="720000" y="3312000"/>
            <a:ext cx="8100000" cy="504000"/>
          </a:xfrm>
          <a:prstGeom prst="rect">
            <a:avLst/>
          </a:prstGeom>
        </p:spPr>
        <p:txBody>
          <a:bodyPr lIns="0" tIns="0" rIns="0" bIns="0"/>
          <a:lstStyle>
            <a:lvl1pPr>
              <a:defRPr>
                <a:solidFill>
                  <a:srgbClr val="312F48"/>
                </a:solidFill>
              </a:defRPr>
            </a:lvl1pPr>
          </a:lstStyle>
          <a:p>
            <a:pPr lvl="0"/>
            <a:r>
              <a:rPr lang="cy-GB" noProof="0" dirty="0"/>
              <a:t>Is-deitl</a:t>
            </a:r>
          </a:p>
        </p:txBody>
      </p:sp>
      <p:sp>
        <p:nvSpPr>
          <p:cNvPr id="5" name="Text Placeholder">
            <a:extLst>
              <a:ext uri="{FF2B5EF4-FFF2-40B4-BE49-F238E27FC236}">
                <a16:creationId xmlns:a16="http://schemas.microsoft.com/office/drawing/2014/main" id="{B14282BB-3D0A-02C3-0449-182337A84117}"/>
              </a:ext>
              <a:ext uri="{C183D7F6-B498-43B3-948B-1728B52AA6E4}">
                <adec:decorative xmlns:adec="http://schemas.microsoft.com/office/drawing/2017/decorative" val="0"/>
              </a:ext>
            </a:extLst>
          </p:cNvPr>
          <p:cNvSpPr>
            <a:spLocks noGrp="1"/>
          </p:cNvSpPr>
          <p:nvPr>
            <p:ph type="body" sz="quarter" idx="13" hasCustomPrompt="1"/>
          </p:nvPr>
        </p:nvSpPr>
        <p:spPr>
          <a:xfrm>
            <a:off x="720000" y="3780000"/>
            <a:ext cx="8100000" cy="504000"/>
          </a:xfrm>
          <a:prstGeom prst="rect">
            <a:avLst/>
          </a:prstGeom>
        </p:spPr>
        <p:txBody>
          <a:bodyPr lIns="0" tIns="0" rIns="0" bIns="0"/>
          <a:lstStyle>
            <a:lvl1pPr>
              <a:defRPr>
                <a:solidFill>
                  <a:srgbClr val="312F48"/>
                </a:solidFill>
              </a:defRPr>
            </a:lvl1pPr>
          </a:lstStyle>
          <a:p>
            <a:pPr lvl="0"/>
            <a:r>
              <a:rPr lang="en-GB" noProof="0" dirty="0"/>
              <a:t>Subtitle</a:t>
            </a:r>
          </a:p>
        </p:txBody>
      </p:sp>
      <p:pic>
        <p:nvPicPr>
          <p:cNvPr id="6" name="Picture 5" descr="Golygfa o gefn person yn eistedd wrth fwrdd gyda gliniadur agored a bag ar y bwrdd.">
            <a:extLst>
              <a:ext uri="{FF2B5EF4-FFF2-40B4-BE49-F238E27FC236}">
                <a16:creationId xmlns:a16="http://schemas.microsoft.com/office/drawing/2014/main" id="{B2EB3FD7-9287-88D4-D82C-8C8AB720138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372000" y="3852000"/>
            <a:ext cx="1818000" cy="1818000"/>
          </a:xfrm>
          <a:prstGeom prst="rect">
            <a:avLst/>
          </a:prstGeom>
        </p:spPr>
      </p:pic>
    </p:spTree>
    <p:extLst>
      <p:ext uri="{BB962C8B-B14F-4D97-AF65-F5344CB8AC3E}">
        <p14:creationId xmlns:p14="http://schemas.microsoft.com/office/powerpoint/2010/main" val="2035039021"/>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Yellow - Title - Sub title">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300D545-B480-0915-13EF-E1BFDA13CF10}"/>
              </a:ext>
            </a:extLst>
          </p:cNvPr>
          <p:cNvSpPr>
            <a:spLocks noGrp="1"/>
          </p:cNvSpPr>
          <p:nvPr>
            <p:ph type="title" hasCustomPrompt="1"/>
          </p:nvPr>
        </p:nvSpPr>
        <p:spPr>
          <a:xfrm>
            <a:off x="720000" y="1710000"/>
            <a:ext cx="10515600" cy="792000"/>
          </a:xfrm>
          <a:prstGeom prst="rect">
            <a:avLst/>
          </a:prstGeom>
        </p:spPr>
        <p:txBody>
          <a:bodyPr lIns="0" tIns="0" rIns="0" bIns="0" anchor="t" anchorCtr="0">
            <a:noAutofit/>
          </a:bodyPr>
          <a:lstStyle/>
          <a:p>
            <a:r>
              <a:rPr lang="cy-GB" noProof="0" dirty="0"/>
              <a:t>TEITL Y CYFLWYNIAD</a:t>
            </a:r>
          </a:p>
        </p:txBody>
      </p:sp>
      <p:sp>
        <p:nvSpPr>
          <p:cNvPr id="7" name="Text Placeholder">
            <a:extLst>
              <a:ext uri="{FF2B5EF4-FFF2-40B4-BE49-F238E27FC236}">
                <a16:creationId xmlns:a16="http://schemas.microsoft.com/office/drawing/2014/main" id="{224FA0FF-5F73-F6CF-1CD6-12DAF59F8C29}"/>
              </a:ext>
              <a:ext uri="{C183D7F6-B498-43B3-948B-1728B52AA6E4}">
                <adec:decorative xmlns:adec="http://schemas.microsoft.com/office/drawing/2017/decorative" val="0"/>
              </a:ext>
            </a:extLst>
          </p:cNvPr>
          <p:cNvSpPr>
            <a:spLocks noGrp="1"/>
          </p:cNvSpPr>
          <p:nvPr>
            <p:ph type="body" sz="quarter" idx="10" hasCustomPrompt="1"/>
          </p:nvPr>
        </p:nvSpPr>
        <p:spPr>
          <a:xfrm>
            <a:off x="720000" y="2574000"/>
            <a:ext cx="8100000" cy="720000"/>
          </a:xfrm>
          <a:prstGeom prst="rect">
            <a:avLst/>
          </a:prstGeom>
        </p:spPr>
        <p:txBody>
          <a:bodyPr lIns="0" tIns="0" rIns="0" bIns="0"/>
          <a:lstStyle/>
          <a:p>
            <a:pPr lvl="0"/>
            <a:r>
              <a:rPr lang="cy-GB" noProof="0" dirty="0"/>
              <a:t>Is-deitl</a:t>
            </a:r>
          </a:p>
        </p:txBody>
      </p:sp>
      <p:sp>
        <p:nvSpPr>
          <p:cNvPr id="2" name="Picture Placeholder 1">
            <a:extLst>
              <a:ext uri="{FF2B5EF4-FFF2-40B4-BE49-F238E27FC236}">
                <a16:creationId xmlns:a16="http://schemas.microsoft.com/office/drawing/2014/main" id="{52186E2E-2796-6196-3098-6CBA242F675E}"/>
              </a:ext>
            </a:extLst>
          </p:cNvPr>
          <p:cNvSpPr>
            <a:spLocks noGrp="1" noChangeAspect="1"/>
          </p:cNvSpPr>
          <p:nvPr>
            <p:ph type="pic" sz="quarter" idx="14"/>
          </p:nvPr>
        </p:nvSpPr>
        <p:spPr>
          <a:xfrm>
            <a:off x="6084000" y="3600000"/>
            <a:ext cx="1817776" cy="1817776"/>
          </a:xfrm>
          <a:custGeom>
            <a:avLst/>
            <a:gdLst>
              <a:gd name="connsiteX0" fmla="*/ 908888 w 1817776"/>
              <a:gd name="connsiteY0" fmla="*/ 0 h 1817776"/>
              <a:gd name="connsiteX1" fmla="*/ 1817776 w 1817776"/>
              <a:gd name="connsiteY1" fmla="*/ 908888 h 1817776"/>
              <a:gd name="connsiteX2" fmla="*/ 908888 w 1817776"/>
              <a:gd name="connsiteY2" fmla="*/ 1817776 h 1817776"/>
              <a:gd name="connsiteX3" fmla="*/ 0 w 1817776"/>
              <a:gd name="connsiteY3" fmla="*/ 908888 h 1817776"/>
              <a:gd name="connsiteX4" fmla="*/ 908888 w 1817776"/>
              <a:gd name="connsiteY4" fmla="*/ 0 h 1817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776" h="1817776">
                <a:moveTo>
                  <a:pt x="908888" y="0"/>
                </a:moveTo>
                <a:cubicBezTo>
                  <a:pt x="1410853" y="0"/>
                  <a:pt x="1817776" y="406923"/>
                  <a:pt x="1817776" y="908888"/>
                </a:cubicBezTo>
                <a:cubicBezTo>
                  <a:pt x="1817776" y="1410853"/>
                  <a:pt x="1410853" y="1817776"/>
                  <a:pt x="908888" y="1817776"/>
                </a:cubicBezTo>
                <a:cubicBezTo>
                  <a:pt x="406923" y="1817776"/>
                  <a:pt x="0" y="1410853"/>
                  <a:pt x="0" y="908888"/>
                </a:cubicBezTo>
                <a:cubicBezTo>
                  <a:pt x="0" y="406923"/>
                  <a:pt x="406923" y="0"/>
                  <a:pt x="908888" y="0"/>
                </a:cubicBezTo>
                <a:close/>
              </a:path>
            </a:pathLst>
          </a:custGeom>
          <a:solidFill>
            <a:schemeClr val="bg1">
              <a:lumMod val="95000"/>
              <a:alpha val="37000"/>
            </a:schemeClr>
          </a:solidFill>
        </p:spPr>
        <p:txBody>
          <a:bodyPr wrap="square">
            <a:noAutofit/>
          </a:bodyPr>
          <a:lstStyle/>
          <a:p>
            <a:endParaRPr lang="cy-GB" dirty="0"/>
          </a:p>
        </p:txBody>
      </p:sp>
      <p:sp>
        <p:nvSpPr>
          <p:cNvPr id="3" name="Oval 2">
            <a:extLst>
              <a:ext uri="{FF2B5EF4-FFF2-40B4-BE49-F238E27FC236}">
                <a16:creationId xmlns:a16="http://schemas.microsoft.com/office/drawing/2014/main" id="{CFFD93FF-CFC9-4B48-25DE-0E131BC7CCFF}"/>
              </a:ext>
              <a:ext uri="{C183D7F6-B498-43B3-948B-1728B52AA6E4}">
                <adec:decorative xmlns:adec="http://schemas.microsoft.com/office/drawing/2017/decorative" val="1"/>
              </a:ext>
            </a:extLst>
          </p:cNvPr>
          <p:cNvSpPr>
            <a:spLocks noChangeAspect="1"/>
          </p:cNvSpPr>
          <p:nvPr userDrawn="1"/>
        </p:nvSpPr>
        <p:spPr>
          <a:xfrm>
            <a:off x="7056000" y="810000"/>
            <a:ext cx="936000" cy="936000"/>
          </a:xfrm>
          <a:prstGeom prst="ellipse">
            <a:avLst/>
          </a:prstGeom>
          <a:solidFill>
            <a:srgbClr val="35B6B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
        <p:nvSpPr>
          <p:cNvPr id="4" name="Picture Placeholder 3">
            <a:extLst>
              <a:ext uri="{FF2B5EF4-FFF2-40B4-BE49-F238E27FC236}">
                <a16:creationId xmlns:a16="http://schemas.microsoft.com/office/drawing/2014/main" id="{AA6B1232-0AE7-7E15-F015-CDA5A390524C}"/>
              </a:ext>
            </a:extLst>
          </p:cNvPr>
          <p:cNvSpPr>
            <a:spLocks noGrp="1" noChangeAspect="1"/>
          </p:cNvSpPr>
          <p:nvPr>
            <p:ph type="pic" sz="quarter" idx="16"/>
          </p:nvPr>
        </p:nvSpPr>
        <p:spPr>
          <a:xfrm>
            <a:off x="7290000" y="810000"/>
            <a:ext cx="2664000" cy="2664000"/>
          </a:xfrm>
          <a:custGeom>
            <a:avLst/>
            <a:gdLst>
              <a:gd name="connsiteX0" fmla="*/ 1332000 w 2664000"/>
              <a:gd name="connsiteY0" fmla="*/ 0 h 2664000"/>
              <a:gd name="connsiteX1" fmla="*/ 2664000 w 2664000"/>
              <a:gd name="connsiteY1" fmla="*/ 1332000 h 2664000"/>
              <a:gd name="connsiteX2" fmla="*/ 1332000 w 2664000"/>
              <a:gd name="connsiteY2" fmla="*/ 2664000 h 2664000"/>
              <a:gd name="connsiteX3" fmla="*/ 0 w 2664000"/>
              <a:gd name="connsiteY3" fmla="*/ 1332000 h 2664000"/>
              <a:gd name="connsiteX4" fmla="*/ 59884 w 2664000"/>
              <a:gd name="connsiteY4" fmla="*/ 935904 h 2664000"/>
              <a:gd name="connsiteX5" fmla="*/ 71119 w 2664000"/>
              <a:gd name="connsiteY5" fmla="*/ 905209 h 2664000"/>
              <a:gd name="connsiteX6" fmla="*/ 139682 w 2664000"/>
              <a:gd name="connsiteY6" fmla="*/ 926492 h 2664000"/>
              <a:gd name="connsiteX7" fmla="*/ 234000 w 2664000"/>
              <a:gd name="connsiteY7" fmla="*/ 936000 h 2664000"/>
              <a:gd name="connsiteX8" fmla="*/ 702000 w 2664000"/>
              <a:gd name="connsiteY8" fmla="*/ 468000 h 2664000"/>
              <a:gd name="connsiteX9" fmla="*/ 665223 w 2664000"/>
              <a:gd name="connsiteY9" fmla="*/ 285833 h 2664000"/>
              <a:gd name="connsiteX10" fmla="*/ 622074 w 2664000"/>
              <a:gd name="connsiteY10" fmla="*/ 206339 h 2664000"/>
              <a:gd name="connsiteX11" fmla="*/ 697090 w 2664000"/>
              <a:gd name="connsiteY11" fmla="*/ 160765 h 2664000"/>
              <a:gd name="connsiteX12" fmla="*/ 1332000 w 2664000"/>
              <a:gd name="connsiteY12" fmla="*/ 0 h 266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64000" h="2664000">
                <a:moveTo>
                  <a:pt x="1332000" y="0"/>
                </a:moveTo>
                <a:cubicBezTo>
                  <a:pt x="2067643" y="0"/>
                  <a:pt x="2664000" y="596357"/>
                  <a:pt x="2664000" y="1332000"/>
                </a:cubicBezTo>
                <a:cubicBezTo>
                  <a:pt x="2664000" y="2067643"/>
                  <a:pt x="2067643" y="2664000"/>
                  <a:pt x="1332000" y="2664000"/>
                </a:cubicBezTo>
                <a:cubicBezTo>
                  <a:pt x="596357" y="2664000"/>
                  <a:pt x="0" y="2067643"/>
                  <a:pt x="0" y="1332000"/>
                </a:cubicBezTo>
                <a:cubicBezTo>
                  <a:pt x="0" y="1194067"/>
                  <a:pt x="20966" y="1061031"/>
                  <a:pt x="59884" y="935904"/>
                </a:cubicBezTo>
                <a:lnTo>
                  <a:pt x="71119" y="905209"/>
                </a:lnTo>
                <a:lnTo>
                  <a:pt x="139682" y="926492"/>
                </a:lnTo>
                <a:cubicBezTo>
                  <a:pt x="170148" y="932726"/>
                  <a:pt x="201692" y="936000"/>
                  <a:pt x="234000" y="936000"/>
                </a:cubicBezTo>
                <a:cubicBezTo>
                  <a:pt x="492469" y="936000"/>
                  <a:pt x="702000" y="726469"/>
                  <a:pt x="702000" y="468000"/>
                </a:cubicBezTo>
                <a:cubicBezTo>
                  <a:pt x="702000" y="403383"/>
                  <a:pt x="688905" y="341824"/>
                  <a:pt x="665223" y="285833"/>
                </a:cubicBezTo>
                <a:lnTo>
                  <a:pt x="622074" y="206339"/>
                </a:lnTo>
                <a:lnTo>
                  <a:pt x="697090" y="160765"/>
                </a:lnTo>
                <a:cubicBezTo>
                  <a:pt x="885826" y="58238"/>
                  <a:pt x="1102112" y="0"/>
                  <a:pt x="1332000" y="0"/>
                </a:cubicBezTo>
                <a:close/>
              </a:path>
            </a:pathLst>
          </a:custGeom>
          <a:solidFill>
            <a:schemeClr val="bg1">
              <a:lumMod val="95000"/>
              <a:alpha val="37000"/>
            </a:schemeClr>
          </a:solidFill>
        </p:spPr>
        <p:txBody>
          <a:bodyPr wrap="square">
            <a:noAutofit/>
          </a:bodyPr>
          <a:lstStyle/>
          <a:p>
            <a:endParaRPr lang="cy-GB" dirty="0"/>
          </a:p>
        </p:txBody>
      </p:sp>
    </p:spTree>
    <p:extLst>
      <p:ext uri="{BB962C8B-B14F-4D97-AF65-F5344CB8AC3E}">
        <p14:creationId xmlns:p14="http://schemas.microsoft.com/office/powerpoint/2010/main" val="2246169974"/>
      </p:ext>
    </p:extLst>
  </p:cSld>
  <p:clrMapOvr>
    <a:masterClrMapping/>
  </p:clrMapOvr>
  <p:extLst>
    <p:ext uri="{DCECCB84-F9BA-43D5-87BE-67443E8EF086}">
      <p15:sldGuideLst xmlns:p15="http://schemas.microsoft.com/office/powerpoint/2012/main">
        <p15:guide id="1" orient="horz" pos="1298">
          <p15:clr>
            <a:srgbClr val="FBAE40"/>
          </p15:clr>
        </p15:guide>
        <p15:guide id="2" orient="horz" pos="799">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theme" Target="../theme/theme1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7.xml"/><Relationship Id="rId7" Type="http://schemas.openxmlformats.org/officeDocument/2006/relationships/image" Target="../media/image2.emf"/><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emf"/><Relationship Id="rId5" Type="http://schemas.openxmlformats.org/officeDocument/2006/relationships/theme" Target="../theme/theme2.xml"/><Relationship Id="rId4" Type="http://schemas.openxmlformats.org/officeDocument/2006/relationships/slideLayout" Target="../slideLayouts/slideLayout8.xml"/><Relationship Id="rId9" Type="http://schemas.openxmlformats.org/officeDocument/2006/relationships/image" Target="../media/image4.emf"/></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6.emf"/><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1.emf"/><Relationship Id="rId5" Type="http://schemas.openxmlformats.org/officeDocument/2006/relationships/theme" Target="../theme/theme3.xml"/><Relationship Id="rId4" Type="http://schemas.openxmlformats.org/officeDocument/2006/relationships/slideLayout" Target="../slideLayouts/slideLayout1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2.emf"/><Relationship Id="rId5" Type="http://schemas.openxmlformats.org/officeDocument/2006/relationships/slideLayout" Target="../slideLayouts/slideLayout17.xml"/><Relationship Id="rId10" Type="http://schemas.openxmlformats.org/officeDocument/2006/relationships/image" Target="../media/image8.png"/><Relationship Id="rId4" Type="http://schemas.openxmlformats.org/officeDocument/2006/relationships/slideLayout" Target="../slideLayouts/slideLayout16.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Layout" Target="../slideLayouts/slideLayout23.xml"/><Relationship Id="rId7" Type="http://schemas.openxmlformats.org/officeDocument/2006/relationships/theme" Target="../theme/theme5.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6.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image" Target="../media/image2.emf"/><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image" Target="../media/image9.emf"/></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40.xml"/><Relationship Id="rId1" Type="http://schemas.openxmlformats.org/officeDocument/2006/relationships/slideLayout" Target="../slideLayouts/slideLayout39.xml"/><Relationship Id="rId5" Type="http://schemas.openxmlformats.org/officeDocument/2006/relationships/image" Target="../media/image1.emf"/><Relationship Id="rId4" Type="http://schemas.openxmlformats.org/officeDocument/2006/relationships/image" Target="../media/image11.emf"/></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43.xml"/><Relationship Id="rId7" Type="http://schemas.openxmlformats.org/officeDocument/2006/relationships/image" Target="../media/image13.svg"/><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image" Target="../media/image12.png"/><Relationship Id="rId5" Type="http://schemas.openxmlformats.org/officeDocument/2006/relationships/theme" Target="../theme/theme8.xml"/><Relationship Id="rId4" Type="http://schemas.openxmlformats.org/officeDocument/2006/relationships/slideLayout" Target="../slideLayouts/slideLayout4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10" Type="http://schemas.openxmlformats.org/officeDocument/2006/relationships/image" Target="../media/image1.emf"/><Relationship Id="rId4" Type="http://schemas.openxmlformats.org/officeDocument/2006/relationships/slideLayout" Target="../slideLayouts/slideLayout48.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6">
            <a:extLst>
              <a:ext uri="{FF2B5EF4-FFF2-40B4-BE49-F238E27FC236}">
                <a16:creationId xmlns:a16="http://schemas.microsoft.com/office/drawing/2014/main" id="{B182ADE1-656F-EECB-E411-DE40EA24E28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endParaRPr lang="cy-GB" noProof="0" dirty="0"/>
          </a:p>
        </p:txBody>
      </p:sp>
      <p:sp>
        <p:nvSpPr>
          <p:cNvPr id="8" name="Text Placeholder 7">
            <a:extLst>
              <a:ext uri="{FF2B5EF4-FFF2-40B4-BE49-F238E27FC236}">
                <a16:creationId xmlns:a16="http://schemas.microsoft.com/office/drawing/2014/main" id="{543EF44D-3362-5962-0689-6E54BC4A54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cy-GB" noProof="0" dirty="0"/>
          </a:p>
        </p:txBody>
      </p:sp>
    </p:spTree>
    <p:extLst>
      <p:ext uri="{BB962C8B-B14F-4D97-AF65-F5344CB8AC3E}">
        <p14:creationId xmlns:p14="http://schemas.microsoft.com/office/powerpoint/2010/main" val="12566105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Poppins" panose="00000500000000000000" pitchFamily="2"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schemeClr>
        </a:solidFill>
        <a:effectLst/>
      </p:bgPr>
    </p:bg>
    <p:spTree>
      <p:nvGrpSpPr>
        <p:cNvPr id="1" name=""/>
        <p:cNvGrpSpPr/>
        <p:nvPr/>
      </p:nvGrpSpPr>
      <p:grpSpPr>
        <a:xfrm>
          <a:off x="0" y="0"/>
          <a:ext cx="0" cy="0"/>
          <a:chOff x="0" y="0"/>
          <a:chExt cx="0" cy="0"/>
        </a:xfrm>
      </p:grpSpPr>
      <p:sp>
        <p:nvSpPr>
          <p:cNvPr id="10" name="Title Placeholder">
            <a:extLst>
              <a:ext uri="{FF2B5EF4-FFF2-40B4-BE49-F238E27FC236}">
                <a16:creationId xmlns:a16="http://schemas.microsoft.com/office/drawing/2014/main" id="{1B2C693F-797A-1F14-43CF-8AB20AEBD0F8}"/>
              </a:ext>
            </a:extLst>
          </p:cNvPr>
          <p:cNvSpPr>
            <a:spLocks noGrp="1"/>
          </p:cNvSpPr>
          <p:nvPr>
            <p:ph type="title"/>
          </p:nvPr>
        </p:nvSpPr>
        <p:spPr>
          <a:xfrm>
            <a:off x="720000" y="365125"/>
            <a:ext cx="10515600" cy="1325563"/>
          </a:xfrm>
          <a:prstGeom prst="rect">
            <a:avLst/>
          </a:prstGeom>
        </p:spPr>
        <p:txBody>
          <a:bodyPr vert="horz" lIns="0" tIns="45720" rIns="0" bIns="45720" rtlCol="0" anchor="t" anchorCtr="0">
            <a:normAutofit/>
          </a:bodyPr>
          <a:lstStyle/>
          <a:p>
            <a:r>
              <a:rPr lang="en-US" dirty="0"/>
              <a:t>Click to edit Master title style</a:t>
            </a:r>
            <a:endParaRPr lang="cy-GB" dirty="0"/>
          </a:p>
        </p:txBody>
      </p:sp>
      <p:cxnSp>
        <p:nvCxnSpPr>
          <p:cNvPr id="9" name="Straight Connector 8">
            <a:extLst>
              <a:ext uri="{FF2B5EF4-FFF2-40B4-BE49-F238E27FC236}">
                <a16:creationId xmlns:a16="http://schemas.microsoft.com/office/drawing/2014/main" id="{35BE50A3-C4E4-849D-C84A-95C347BCCD48}"/>
              </a:ext>
              <a:ext uri="{C183D7F6-B498-43B3-948B-1728B52AA6E4}">
                <adec:decorative xmlns:adec="http://schemas.microsoft.com/office/drawing/2017/decorative" val="1"/>
              </a:ext>
            </a:extLst>
          </p:cNvPr>
          <p:cNvCxnSpPr/>
          <p:nvPr userDrawn="1"/>
        </p:nvCxnSpPr>
        <p:spPr>
          <a:xfrm>
            <a:off x="720000" y="5670000"/>
            <a:ext cx="10728000" cy="0"/>
          </a:xfrm>
          <a:prstGeom prst="line">
            <a:avLst/>
          </a:prstGeom>
          <a:ln>
            <a:solidFill>
              <a:srgbClr val="312F48"/>
            </a:solidFill>
          </a:ln>
        </p:spPr>
        <p:style>
          <a:lnRef idx="1">
            <a:schemeClr val="accent1"/>
          </a:lnRef>
          <a:fillRef idx="0">
            <a:schemeClr val="accent1"/>
          </a:fillRef>
          <a:effectRef idx="0">
            <a:schemeClr val="accent1"/>
          </a:effectRef>
          <a:fontRef idx="minor">
            <a:schemeClr val="tx1"/>
          </a:fontRef>
        </p:style>
      </p:cxnSp>
      <p:sp>
        <p:nvSpPr>
          <p:cNvPr id="11" name="Text Placeholder">
            <a:extLst>
              <a:ext uri="{FF2B5EF4-FFF2-40B4-BE49-F238E27FC236}">
                <a16:creationId xmlns:a16="http://schemas.microsoft.com/office/drawing/2014/main" id="{1094BBCD-AE52-C15D-ED91-BF8EC07E0B0C}"/>
              </a:ext>
            </a:extLst>
          </p:cNvPr>
          <p:cNvSpPr>
            <a:spLocks noGrp="1"/>
          </p:cNvSpPr>
          <p:nvPr>
            <p:ph type="body" idx="1"/>
          </p:nvPr>
        </p:nvSpPr>
        <p:spPr>
          <a:xfrm>
            <a:off x="720000" y="1825625"/>
            <a:ext cx="10515600" cy="368237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y-GB" dirty="0"/>
          </a:p>
        </p:txBody>
      </p:sp>
      <p:pic>
        <p:nvPicPr>
          <p:cNvPr id="17" name="CC logo">
            <a:extLst>
              <a:ext uri="{FF2B5EF4-FFF2-40B4-BE49-F238E27FC236}">
                <a16:creationId xmlns:a16="http://schemas.microsoft.com/office/drawing/2014/main" id="{9EA70D9B-B994-D8B6-EA89-1BACABD00708}"/>
              </a:ext>
              <a:ext uri="{C183D7F6-B498-43B3-948B-1728B52AA6E4}">
                <adec:decorative xmlns:adec="http://schemas.microsoft.com/office/drawing/2017/decorative" val="1"/>
              </a:ext>
            </a:extLst>
          </p:cNvPr>
          <p:cNvPicPr>
            <a:picLocks noChangeAspect="1"/>
          </p:cNvPicPr>
          <p:nvPr userDrawn="1"/>
        </p:nvPicPr>
        <p:blipFill>
          <a:blip r:embed="rId14">
            <a:extLst>
              <a:ext uri="{28A0092B-C50C-407E-A947-70E740481C1C}">
                <a14:useLocalDpi xmlns:a14="http://schemas.microsoft.com/office/drawing/2010/main" val="0"/>
              </a:ext>
            </a:extLst>
          </a:blip>
          <a:srcRect/>
          <a:stretch/>
        </p:blipFill>
        <p:spPr>
          <a:xfrm>
            <a:off x="10848646" y="5832000"/>
            <a:ext cx="611034" cy="707906"/>
          </a:xfrm>
          <a:prstGeom prst="rect">
            <a:avLst/>
          </a:prstGeom>
        </p:spPr>
      </p:pic>
      <p:sp>
        <p:nvSpPr>
          <p:cNvPr id="2" name="Address">
            <a:extLst>
              <a:ext uri="{FF2B5EF4-FFF2-40B4-BE49-F238E27FC236}">
                <a16:creationId xmlns:a16="http://schemas.microsoft.com/office/drawing/2014/main" id="{5194FAD4-180C-9FB3-A6AE-15AC28B9DEC4}"/>
              </a:ext>
              <a:ext uri="{C183D7F6-B498-43B3-948B-1728B52AA6E4}">
                <adec:decorative xmlns:adec="http://schemas.microsoft.com/office/drawing/2017/decorative" val="1"/>
              </a:ext>
            </a:extLst>
          </p:cNvPr>
          <p:cNvSpPr txBox="1">
            <a:spLocks/>
          </p:cNvSpPr>
          <p:nvPr userDrawn="1"/>
        </p:nvSpPr>
        <p:spPr>
          <a:xfrm>
            <a:off x="720000" y="5832000"/>
            <a:ext cx="1800000" cy="468000"/>
          </a:xfrm>
          <a:prstGeom prst="rect">
            <a:avLst/>
          </a:prstGeom>
        </p:spPr>
        <p:txBody>
          <a:bodyPr vert="horz" lIns="0" tIns="45720" rIns="0" bIns="4572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dirty="0">
                <a:solidFill>
                  <a:srgbClr val="312F48"/>
                </a:solidFill>
              </a:rPr>
              <a:t>colegcymraeg.ac.uk</a:t>
            </a:r>
            <a:br>
              <a:rPr lang="cy-GB" dirty="0">
                <a:solidFill>
                  <a:srgbClr val="312F48"/>
                </a:solidFill>
              </a:rPr>
            </a:br>
            <a:r>
              <a:rPr lang="cy-GB" dirty="0">
                <a:solidFill>
                  <a:srgbClr val="312F48"/>
                </a:solidFill>
              </a:rPr>
              <a:t>@colegcymraeg</a:t>
            </a:r>
          </a:p>
          <a:p>
            <a:endParaRPr lang="cy-GB" dirty="0">
              <a:solidFill>
                <a:srgbClr val="312F48"/>
              </a:solidFill>
            </a:endParaRPr>
          </a:p>
        </p:txBody>
      </p:sp>
    </p:spTree>
    <p:extLst>
      <p:ext uri="{BB962C8B-B14F-4D97-AF65-F5344CB8AC3E}">
        <p14:creationId xmlns:p14="http://schemas.microsoft.com/office/powerpoint/2010/main" val="1691851598"/>
      </p:ext>
    </p:extLst>
  </p:cSld>
  <p:clrMap bg1="lt1" tx1="dk1" bg2="lt2" tx2="dk2" accent1="accent1" accent2="accent2" accent3="accent3" accent4="accent4" accent5="accent5" accent6="accent6" hlink="hlink" folHlink="folHlink"/>
  <p:sldLayoutIdLst>
    <p:sldLayoutId id="2147483688" r:id="rId1"/>
    <p:sldLayoutId id="2147483692" r:id="rId2"/>
    <p:sldLayoutId id="2147483690"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hf sldNum="0" hdr="0" dt="0"/>
  <p:txStyles>
    <p:titleStyle>
      <a:lvl1pPr algn="l" defTabSz="914400" rtl="0" eaLnBrk="1" latinLnBrk="0" hangingPunct="1">
        <a:lnSpc>
          <a:spcPct val="90000"/>
        </a:lnSpc>
        <a:spcBef>
          <a:spcPct val="0"/>
        </a:spcBef>
        <a:buNone/>
        <a:defRPr sz="4200" kern="1200">
          <a:solidFill>
            <a:schemeClr val="bg1"/>
          </a:solidFill>
          <a:latin typeface="+mj-lt"/>
          <a:ea typeface="+mj-ea"/>
          <a:cs typeface="Poppins" panose="00000500000000000000" pitchFamily="2"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461" userDrawn="1">
          <p15:clr>
            <a:srgbClr val="F26B43"/>
          </p15:clr>
        </p15:guide>
        <p15:guide id="4" pos="721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5D1"/>
        </a:solidFill>
        <a:effectLst/>
      </p:bgPr>
    </p:bg>
    <p:spTree>
      <p:nvGrpSpPr>
        <p:cNvPr id="1" name=""/>
        <p:cNvGrpSpPr/>
        <p:nvPr/>
      </p:nvGrpSpPr>
      <p:grpSpPr>
        <a:xfrm>
          <a:off x="0" y="0"/>
          <a:ext cx="0" cy="0"/>
          <a:chOff x="0" y="0"/>
          <a:chExt cx="0" cy="0"/>
        </a:xfrm>
      </p:grpSpPr>
      <p:sp>
        <p:nvSpPr>
          <p:cNvPr id="3" name="Address">
            <a:extLst>
              <a:ext uri="{FF2B5EF4-FFF2-40B4-BE49-F238E27FC236}">
                <a16:creationId xmlns:a16="http://schemas.microsoft.com/office/drawing/2014/main" id="{7F27D297-1C26-8E6A-A636-893C1F547F5E}"/>
              </a:ext>
              <a:ext uri="{C183D7F6-B498-43B3-948B-1728B52AA6E4}">
                <adec:decorative xmlns:adec="http://schemas.microsoft.com/office/drawing/2017/decorative" val="0"/>
              </a:ext>
            </a:extLst>
          </p:cNvPr>
          <p:cNvSpPr txBox="1">
            <a:spLocks/>
          </p:cNvSpPr>
          <p:nvPr userDrawn="1"/>
        </p:nvSpPr>
        <p:spPr>
          <a:xfrm>
            <a:off x="720000" y="504000"/>
            <a:ext cx="1800000" cy="468000"/>
          </a:xfrm>
          <a:prstGeom prst="rect">
            <a:avLst/>
          </a:prstGeom>
        </p:spPr>
        <p:txBody>
          <a:bodyPr vert="horz" lIns="0" tIns="45720" rIns="0" bIns="4572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dirty="0">
                <a:solidFill>
                  <a:srgbClr val="312F48"/>
                </a:solidFill>
              </a:rPr>
              <a:t>colegcymraeg.ac.uk</a:t>
            </a:r>
            <a:br>
              <a:rPr lang="cy-GB" dirty="0">
                <a:solidFill>
                  <a:srgbClr val="312F48"/>
                </a:solidFill>
              </a:rPr>
            </a:br>
            <a:r>
              <a:rPr lang="cy-GB" dirty="0">
                <a:solidFill>
                  <a:srgbClr val="312F48"/>
                </a:solidFill>
              </a:rPr>
              <a:t>@colegcymraeg</a:t>
            </a:r>
          </a:p>
          <a:p>
            <a:endParaRPr lang="cy-GB" dirty="0">
              <a:solidFill>
                <a:srgbClr val="312F48"/>
              </a:solidFill>
            </a:endParaRPr>
          </a:p>
        </p:txBody>
      </p:sp>
      <p:pic>
        <p:nvPicPr>
          <p:cNvPr id="17" name="CC logo" descr="Logo y Coleg — Cyfres o dair llythyren C, pob un yn cynnwys cyfres o ddotiau.">
            <a:extLst>
              <a:ext uri="{FF2B5EF4-FFF2-40B4-BE49-F238E27FC236}">
                <a16:creationId xmlns:a16="http://schemas.microsoft.com/office/drawing/2014/main" id="{9EA70D9B-B994-D8B6-EA89-1BACABD00708}"/>
              </a:ext>
              <a:ext uri="{C183D7F6-B498-43B3-948B-1728B52AA6E4}">
                <adec:decorative xmlns:adec="http://schemas.microsoft.com/office/drawing/2017/decorative" val="0"/>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10848646" y="450000"/>
            <a:ext cx="611034" cy="707906"/>
          </a:xfrm>
          <a:prstGeom prst="rect">
            <a:avLst/>
          </a:prstGeom>
        </p:spPr>
      </p:pic>
      <p:sp>
        <p:nvSpPr>
          <p:cNvPr id="10" name="Title Placeholder">
            <a:extLst>
              <a:ext uri="{FF2B5EF4-FFF2-40B4-BE49-F238E27FC236}">
                <a16:creationId xmlns:a16="http://schemas.microsoft.com/office/drawing/2014/main" id="{1B2C693F-797A-1F14-43CF-8AB20AEBD0F8}"/>
              </a:ext>
            </a:extLst>
          </p:cNvPr>
          <p:cNvSpPr>
            <a:spLocks noGrp="1"/>
          </p:cNvSpPr>
          <p:nvPr>
            <p:ph type="title"/>
          </p:nvPr>
        </p:nvSpPr>
        <p:spPr>
          <a:xfrm>
            <a:off x="720000" y="365125"/>
            <a:ext cx="10515600" cy="1325563"/>
          </a:xfrm>
          <a:prstGeom prst="rect">
            <a:avLst/>
          </a:prstGeom>
        </p:spPr>
        <p:txBody>
          <a:bodyPr vert="horz" lIns="0" tIns="45720" rIns="0" bIns="45720" rtlCol="0" anchor="t" anchorCtr="0">
            <a:normAutofit/>
          </a:bodyPr>
          <a:lstStyle/>
          <a:p>
            <a:r>
              <a:rPr lang="en-US" dirty="0"/>
              <a:t>Click to edit Master title style</a:t>
            </a:r>
            <a:endParaRPr lang="cy-GB" dirty="0"/>
          </a:p>
        </p:txBody>
      </p:sp>
      <p:sp>
        <p:nvSpPr>
          <p:cNvPr id="11" name="Text Placeholder">
            <a:extLst>
              <a:ext uri="{FF2B5EF4-FFF2-40B4-BE49-F238E27FC236}">
                <a16:creationId xmlns:a16="http://schemas.microsoft.com/office/drawing/2014/main" id="{1094BBCD-AE52-C15D-ED91-BF8EC07E0B0C}"/>
              </a:ext>
            </a:extLst>
          </p:cNvPr>
          <p:cNvSpPr>
            <a:spLocks noGrp="1"/>
          </p:cNvSpPr>
          <p:nvPr>
            <p:ph type="body" idx="1"/>
          </p:nvPr>
        </p:nvSpPr>
        <p:spPr>
          <a:xfrm>
            <a:off x="720000" y="1825625"/>
            <a:ext cx="10515600" cy="368237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y-GB" dirty="0"/>
          </a:p>
        </p:txBody>
      </p:sp>
      <p:sp>
        <p:nvSpPr>
          <p:cNvPr id="20" name="Name">
            <a:extLst>
              <a:ext uri="{FF2B5EF4-FFF2-40B4-BE49-F238E27FC236}">
                <a16:creationId xmlns:a16="http://schemas.microsoft.com/office/drawing/2014/main" id="{B8945991-4C33-DE32-E9EC-07C32AA822A1}"/>
              </a:ext>
              <a:ext uri="{C183D7F6-B498-43B3-948B-1728B52AA6E4}">
                <adec:decorative xmlns:adec="http://schemas.microsoft.com/office/drawing/2017/decorative" val="0"/>
              </a:ext>
            </a:extLst>
          </p:cNvPr>
          <p:cNvSpPr txBox="1">
            <a:spLocks/>
          </p:cNvSpPr>
          <p:nvPr userDrawn="1"/>
        </p:nvSpPr>
        <p:spPr>
          <a:xfrm>
            <a:off x="720000" y="5850000"/>
            <a:ext cx="1800000" cy="568028"/>
          </a:xfrm>
          <a:prstGeom prst="rect">
            <a:avLst/>
          </a:prstGeom>
        </p:spPr>
        <p:txBody>
          <a:bodyPr vert="horz" lIns="0" tIns="0" rIns="0" bIns="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cy-GB" sz="1600" dirty="0">
                <a:solidFill>
                  <a:srgbClr val="312F48"/>
                </a:solidFill>
                <a:latin typeface="+mn-lt"/>
              </a:rPr>
              <a:t>COLEG</a:t>
            </a:r>
            <a:br>
              <a:rPr lang="cy-GB" sz="1600" dirty="0">
                <a:solidFill>
                  <a:srgbClr val="312F48"/>
                </a:solidFill>
                <a:latin typeface="+mn-lt"/>
              </a:rPr>
            </a:br>
            <a:r>
              <a:rPr lang="cy-GB" sz="1600" dirty="0">
                <a:solidFill>
                  <a:srgbClr val="312F48"/>
                </a:solidFill>
                <a:latin typeface="+mn-lt"/>
              </a:rPr>
              <a:t>CYMRAEG</a:t>
            </a:r>
            <a:br>
              <a:rPr lang="cy-GB" sz="1600" dirty="0">
                <a:solidFill>
                  <a:srgbClr val="312F48"/>
                </a:solidFill>
                <a:latin typeface="+mn-lt"/>
              </a:rPr>
            </a:br>
            <a:r>
              <a:rPr lang="cy-GB" sz="1600" dirty="0">
                <a:solidFill>
                  <a:srgbClr val="312F48"/>
                </a:solidFill>
                <a:latin typeface="+mn-lt"/>
              </a:rPr>
              <a:t>CENEDLAETHOL</a:t>
            </a:r>
          </a:p>
          <a:p>
            <a:pPr>
              <a:lnSpc>
                <a:spcPts val="1500"/>
              </a:lnSpc>
            </a:pPr>
            <a:endParaRPr lang="cy-GB" sz="1600" dirty="0">
              <a:solidFill>
                <a:srgbClr val="312F48"/>
              </a:solidFill>
              <a:latin typeface="+mn-lt"/>
            </a:endParaRPr>
          </a:p>
        </p:txBody>
      </p:sp>
      <p:pic>
        <p:nvPicPr>
          <p:cNvPr id="6" name="Picture 5">
            <a:extLst>
              <a:ext uri="{FF2B5EF4-FFF2-40B4-BE49-F238E27FC236}">
                <a16:creationId xmlns:a16="http://schemas.microsoft.com/office/drawing/2014/main" id="{5A21505C-C57B-E42F-3BC4-D953B4872F73}"/>
              </a:ext>
              <a:ext uri="{C183D7F6-B498-43B3-948B-1728B52AA6E4}">
                <adec:decorative xmlns:adec="http://schemas.microsoft.com/office/drawing/2017/decorative" val="1"/>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33179" t="32750" r="33342" b="33625"/>
          <a:stretch/>
        </p:blipFill>
        <p:spPr>
          <a:xfrm>
            <a:off x="3816000" y="5400000"/>
            <a:ext cx="2509060" cy="2520000"/>
          </a:xfrm>
          <a:prstGeom prst="rect">
            <a:avLst/>
          </a:prstGeom>
        </p:spPr>
      </p:pic>
      <p:pic>
        <p:nvPicPr>
          <p:cNvPr id="16" name="Picture 15">
            <a:extLst>
              <a:ext uri="{FF2B5EF4-FFF2-40B4-BE49-F238E27FC236}">
                <a16:creationId xmlns:a16="http://schemas.microsoft.com/office/drawing/2014/main" id="{7546A7E3-73CF-5EC8-F2D7-F77FCBBDAA1F}"/>
              </a:ext>
              <a:ext uri="{C183D7F6-B498-43B3-948B-1728B52AA6E4}">
                <adec:decorative xmlns:adec="http://schemas.microsoft.com/office/drawing/2017/decorative" val="1"/>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8640000" y="2412000"/>
            <a:ext cx="6264000" cy="6264000"/>
          </a:xfrm>
          <a:prstGeom prst="rect">
            <a:avLst/>
          </a:prstGeom>
        </p:spPr>
      </p:pic>
      <p:pic>
        <p:nvPicPr>
          <p:cNvPr id="19" name="Picture 18">
            <a:extLst>
              <a:ext uri="{FF2B5EF4-FFF2-40B4-BE49-F238E27FC236}">
                <a16:creationId xmlns:a16="http://schemas.microsoft.com/office/drawing/2014/main" id="{26BFE70B-841F-92E2-CE21-FCFE23FF5AB7}"/>
              </a:ext>
              <a:ext uri="{C183D7F6-B498-43B3-948B-1728B52AA6E4}">
                <adec:decorative xmlns:adec="http://schemas.microsoft.com/office/drawing/2017/decorative" val="1"/>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66948" t="17462" r="11159" b="43541"/>
          <a:stretch/>
        </p:blipFill>
        <p:spPr>
          <a:xfrm>
            <a:off x="8172000" y="1206000"/>
            <a:ext cx="2657237" cy="2664000"/>
          </a:xfrm>
          <a:prstGeom prst="rect">
            <a:avLst/>
          </a:prstGeom>
        </p:spPr>
      </p:pic>
      <p:sp>
        <p:nvSpPr>
          <p:cNvPr id="4" name="Oval 3">
            <a:extLst>
              <a:ext uri="{FF2B5EF4-FFF2-40B4-BE49-F238E27FC236}">
                <a16:creationId xmlns:a16="http://schemas.microsoft.com/office/drawing/2014/main" id="{977B9147-968E-99AD-3BC6-C3E607D378D4}"/>
              </a:ext>
              <a:ext uri="{C183D7F6-B498-43B3-948B-1728B52AA6E4}">
                <adec:decorative xmlns:adec="http://schemas.microsoft.com/office/drawing/2017/decorative" val="1"/>
              </a:ext>
            </a:extLst>
          </p:cNvPr>
          <p:cNvSpPr>
            <a:spLocks noChangeAspect="1"/>
          </p:cNvSpPr>
          <p:nvPr userDrawn="1"/>
        </p:nvSpPr>
        <p:spPr>
          <a:xfrm>
            <a:off x="7236000" y="450000"/>
            <a:ext cx="936000" cy="936000"/>
          </a:xfrm>
          <a:prstGeom prst="ellipse">
            <a:avLst/>
          </a:prstGeom>
          <a:solidFill>
            <a:srgbClr val="DB51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Tree>
    <p:extLst>
      <p:ext uri="{BB962C8B-B14F-4D97-AF65-F5344CB8AC3E}">
        <p14:creationId xmlns:p14="http://schemas.microsoft.com/office/powerpoint/2010/main" val="367810138"/>
      </p:ext>
    </p:extLst>
  </p:cSld>
  <p:clrMap bg1="lt1" tx1="dk1" bg2="lt2" tx2="dk2" accent1="accent1" accent2="accent2" accent3="accent3" accent4="accent4" accent5="accent5" accent6="accent6" hlink="hlink" folHlink="folHlink"/>
  <p:sldLayoutIdLst>
    <p:sldLayoutId id="2147483722" r:id="rId1"/>
    <p:sldLayoutId id="2147483720" r:id="rId2"/>
    <p:sldLayoutId id="2147483723" r:id="rId3"/>
    <p:sldLayoutId id="2147483721" r:id="rId4"/>
  </p:sldLayoutIdLst>
  <p:hf sldNum="0" hdr="0" dt="0"/>
  <p:txStyles>
    <p:titleStyle>
      <a:lvl1pPr algn="l" defTabSz="914400" rtl="0" eaLnBrk="1" latinLnBrk="0" hangingPunct="1">
        <a:lnSpc>
          <a:spcPct val="90000"/>
        </a:lnSpc>
        <a:spcBef>
          <a:spcPct val="0"/>
        </a:spcBef>
        <a:buNone/>
        <a:defRPr sz="4200" kern="1200">
          <a:solidFill>
            <a:srgbClr val="312F48"/>
          </a:solidFill>
          <a:latin typeface="+mj-lt"/>
          <a:ea typeface="+mj-ea"/>
          <a:cs typeface="Poppins" panose="00000500000000000000" pitchFamily="2"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rgbClr val="312F48"/>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rgbClr val="312F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rgbClr val="312F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rgbClr val="312F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rgbClr val="312F48"/>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61">
          <p15:clr>
            <a:srgbClr val="F26B43"/>
          </p15:clr>
        </p15:guide>
        <p15:guide id="4" pos="721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D500"/>
        </a:solidFill>
        <a:effectLst/>
      </p:bgPr>
    </p:bg>
    <p:spTree>
      <p:nvGrpSpPr>
        <p:cNvPr id="1" name=""/>
        <p:cNvGrpSpPr/>
        <p:nvPr/>
      </p:nvGrpSpPr>
      <p:grpSpPr>
        <a:xfrm>
          <a:off x="0" y="0"/>
          <a:ext cx="0" cy="0"/>
          <a:chOff x="0" y="0"/>
          <a:chExt cx="0" cy="0"/>
        </a:xfrm>
      </p:grpSpPr>
      <p:sp>
        <p:nvSpPr>
          <p:cNvPr id="3" name="Address">
            <a:extLst>
              <a:ext uri="{FF2B5EF4-FFF2-40B4-BE49-F238E27FC236}">
                <a16:creationId xmlns:a16="http://schemas.microsoft.com/office/drawing/2014/main" id="{7F27D297-1C26-8E6A-A636-893C1F547F5E}"/>
              </a:ext>
              <a:ext uri="{C183D7F6-B498-43B3-948B-1728B52AA6E4}">
                <adec:decorative xmlns:adec="http://schemas.microsoft.com/office/drawing/2017/decorative" val="0"/>
              </a:ext>
            </a:extLst>
          </p:cNvPr>
          <p:cNvSpPr txBox="1">
            <a:spLocks/>
          </p:cNvSpPr>
          <p:nvPr userDrawn="1"/>
        </p:nvSpPr>
        <p:spPr>
          <a:xfrm>
            <a:off x="720000" y="504000"/>
            <a:ext cx="1800000" cy="468000"/>
          </a:xfrm>
          <a:prstGeom prst="rect">
            <a:avLst/>
          </a:prstGeom>
        </p:spPr>
        <p:txBody>
          <a:bodyPr vert="horz" lIns="0" tIns="45720" rIns="0" bIns="4572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dirty="0">
                <a:solidFill>
                  <a:srgbClr val="312F48"/>
                </a:solidFill>
              </a:rPr>
              <a:t>colegcymraeg.ac.uk</a:t>
            </a:r>
            <a:br>
              <a:rPr lang="cy-GB" dirty="0">
                <a:solidFill>
                  <a:srgbClr val="312F48"/>
                </a:solidFill>
              </a:rPr>
            </a:br>
            <a:r>
              <a:rPr lang="cy-GB" dirty="0">
                <a:solidFill>
                  <a:srgbClr val="312F48"/>
                </a:solidFill>
              </a:rPr>
              <a:t>@colegcymraeg</a:t>
            </a:r>
          </a:p>
          <a:p>
            <a:endParaRPr lang="cy-GB" dirty="0">
              <a:solidFill>
                <a:srgbClr val="312F48"/>
              </a:solidFill>
            </a:endParaRPr>
          </a:p>
        </p:txBody>
      </p:sp>
      <p:pic>
        <p:nvPicPr>
          <p:cNvPr id="17" name="CC logo" descr="Logo y Coleg — Cyfres o dair llythyren C, pob un yn cynnwys cyfres o ddotiau.">
            <a:extLst>
              <a:ext uri="{FF2B5EF4-FFF2-40B4-BE49-F238E27FC236}">
                <a16:creationId xmlns:a16="http://schemas.microsoft.com/office/drawing/2014/main" id="{9EA70D9B-B994-D8B6-EA89-1BACABD00708}"/>
              </a:ext>
              <a:ext uri="{C183D7F6-B498-43B3-948B-1728B52AA6E4}">
                <adec:decorative xmlns:adec="http://schemas.microsoft.com/office/drawing/2017/decorative" val="0"/>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10848646" y="450000"/>
            <a:ext cx="611034" cy="707906"/>
          </a:xfrm>
          <a:prstGeom prst="rect">
            <a:avLst/>
          </a:prstGeom>
        </p:spPr>
      </p:pic>
      <p:sp>
        <p:nvSpPr>
          <p:cNvPr id="10" name="Title Placeholder">
            <a:extLst>
              <a:ext uri="{FF2B5EF4-FFF2-40B4-BE49-F238E27FC236}">
                <a16:creationId xmlns:a16="http://schemas.microsoft.com/office/drawing/2014/main" id="{1B2C693F-797A-1F14-43CF-8AB20AEBD0F8}"/>
              </a:ext>
            </a:extLst>
          </p:cNvPr>
          <p:cNvSpPr>
            <a:spLocks noGrp="1"/>
          </p:cNvSpPr>
          <p:nvPr>
            <p:ph type="title"/>
          </p:nvPr>
        </p:nvSpPr>
        <p:spPr>
          <a:xfrm>
            <a:off x="720000" y="365125"/>
            <a:ext cx="10515600" cy="1325563"/>
          </a:xfrm>
          <a:prstGeom prst="rect">
            <a:avLst/>
          </a:prstGeom>
        </p:spPr>
        <p:txBody>
          <a:bodyPr vert="horz" lIns="0" tIns="45720" rIns="0" bIns="45720" rtlCol="0" anchor="t" anchorCtr="0">
            <a:normAutofit/>
          </a:bodyPr>
          <a:lstStyle/>
          <a:p>
            <a:r>
              <a:rPr lang="en-US" dirty="0"/>
              <a:t>Click to edit Master title style</a:t>
            </a:r>
            <a:endParaRPr lang="cy-GB" dirty="0"/>
          </a:p>
        </p:txBody>
      </p:sp>
      <p:sp>
        <p:nvSpPr>
          <p:cNvPr id="11" name="Text Placeholder">
            <a:extLst>
              <a:ext uri="{FF2B5EF4-FFF2-40B4-BE49-F238E27FC236}">
                <a16:creationId xmlns:a16="http://schemas.microsoft.com/office/drawing/2014/main" id="{1094BBCD-AE52-C15D-ED91-BF8EC07E0B0C}"/>
              </a:ext>
            </a:extLst>
          </p:cNvPr>
          <p:cNvSpPr>
            <a:spLocks noGrp="1"/>
          </p:cNvSpPr>
          <p:nvPr>
            <p:ph type="body" idx="1"/>
          </p:nvPr>
        </p:nvSpPr>
        <p:spPr>
          <a:xfrm>
            <a:off x="720000" y="1825625"/>
            <a:ext cx="10515600" cy="368237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y-GB" dirty="0"/>
          </a:p>
        </p:txBody>
      </p:sp>
      <p:sp>
        <p:nvSpPr>
          <p:cNvPr id="20" name="Name">
            <a:extLst>
              <a:ext uri="{FF2B5EF4-FFF2-40B4-BE49-F238E27FC236}">
                <a16:creationId xmlns:a16="http://schemas.microsoft.com/office/drawing/2014/main" id="{B8945991-4C33-DE32-E9EC-07C32AA822A1}"/>
              </a:ext>
              <a:ext uri="{C183D7F6-B498-43B3-948B-1728B52AA6E4}">
                <adec:decorative xmlns:adec="http://schemas.microsoft.com/office/drawing/2017/decorative" val="0"/>
              </a:ext>
            </a:extLst>
          </p:cNvPr>
          <p:cNvSpPr txBox="1">
            <a:spLocks/>
          </p:cNvSpPr>
          <p:nvPr userDrawn="1"/>
        </p:nvSpPr>
        <p:spPr>
          <a:xfrm>
            <a:off x="720000" y="5850000"/>
            <a:ext cx="1800000" cy="568028"/>
          </a:xfrm>
          <a:prstGeom prst="rect">
            <a:avLst/>
          </a:prstGeom>
        </p:spPr>
        <p:txBody>
          <a:bodyPr vert="horz" lIns="0" tIns="0" rIns="0" bIns="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cy-GB" sz="1600" dirty="0">
                <a:solidFill>
                  <a:srgbClr val="312F48"/>
                </a:solidFill>
                <a:latin typeface="+mn-lt"/>
              </a:rPr>
              <a:t>COLEG</a:t>
            </a:r>
            <a:br>
              <a:rPr lang="cy-GB" sz="1600" dirty="0">
                <a:solidFill>
                  <a:srgbClr val="312F48"/>
                </a:solidFill>
                <a:latin typeface="+mn-lt"/>
              </a:rPr>
            </a:br>
            <a:r>
              <a:rPr lang="cy-GB" sz="1600" dirty="0">
                <a:solidFill>
                  <a:srgbClr val="312F48"/>
                </a:solidFill>
                <a:latin typeface="+mn-lt"/>
              </a:rPr>
              <a:t>CYMRAEG</a:t>
            </a:r>
            <a:br>
              <a:rPr lang="cy-GB" sz="1600" dirty="0">
                <a:solidFill>
                  <a:srgbClr val="312F48"/>
                </a:solidFill>
                <a:latin typeface="+mn-lt"/>
              </a:rPr>
            </a:br>
            <a:r>
              <a:rPr lang="cy-GB" sz="1600" dirty="0">
                <a:solidFill>
                  <a:srgbClr val="312F48"/>
                </a:solidFill>
                <a:latin typeface="+mn-lt"/>
              </a:rPr>
              <a:t>CENEDLAETHOL</a:t>
            </a:r>
          </a:p>
          <a:p>
            <a:pPr>
              <a:lnSpc>
                <a:spcPts val="1500"/>
              </a:lnSpc>
            </a:pPr>
            <a:endParaRPr lang="cy-GB" sz="1600" dirty="0">
              <a:solidFill>
                <a:srgbClr val="312F48"/>
              </a:solidFill>
              <a:latin typeface="+mn-lt"/>
            </a:endParaRPr>
          </a:p>
        </p:txBody>
      </p:sp>
      <p:sp>
        <p:nvSpPr>
          <p:cNvPr id="2" name="Oval 1">
            <a:extLst>
              <a:ext uri="{FF2B5EF4-FFF2-40B4-BE49-F238E27FC236}">
                <a16:creationId xmlns:a16="http://schemas.microsoft.com/office/drawing/2014/main" id="{757C16BF-6A2F-93A4-D4EC-BCBE47B704FC}"/>
              </a:ext>
            </a:extLst>
          </p:cNvPr>
          <p:cNvSpPr>
            <a:spLocks noChangeAspect="1"/>
          </p:cNvSpPr>
          <p:nvPr userDrawn="1"/>
        </p:nvSpPr>
        <p:spPr>
          <a:xfrm>
            <a:off x="10602000" y="1836000"/>
            <a:ext cx="2808000" cy="2808000"/>
          </a:xfrm>
          <a:prstGeom prst="ellipse">
            <a:avLst/>
          </a:prstGeom>
          <a:solidFill>
            <a:srgbClr val="FFE3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
        <p:nvSpPr>
          <p:cNvPr id="5" name="Oval 4">
            <a:extLst>
              <a:ext uri="{FF2B5EF4-FFF2-40B4-BE49-F238E27FC236}">
                <a16:creationId xmlns:a16="http://schemas.microsoft.com/office/drawing/2014/main" id="{1D8EC549-DD38-1A29-D7CE-3382BAC9DEB8}"/>
              </a:ext>
            </a:extLst>
          </p:cNvPr>
          <p:cNvSpPr>
            <a:spLocks noChangeAspect="1"/>
          </p:cNvSpPr>
          <p:nvPr userDrawn="1"/>
        </p:nvSpPr>
        <p:spPr>
          <a:xfrm>
            <a:off x="3690000" y="5544000"/>
            <a:ext cx="2808000" cy="2808000"/>
          </a:xfrm>
          <a:prstGeom prst="ellipse">
            <a:avLst/>
          </a:prstGeom>
          <a:solidFill>
            <a:srgbClr val="FFE3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pic>
        <p:nvPicPr>
          <p:cNvPr id="9" name="Picture 8">
            <a:extLst>
              <a:ext uri="{FF2B5EF4-FFF2-40B4-BE49-F238E27FC236}">
                <a16:creationId xmlns:a16="http://schemas.microsoft.com/office/drawing/2014/main" id="{899A9E9A-C5C4-3A95-8976-1783EC0A329E}"/>
              </a:ext>
              <a:ext uri="{C183D7F6-B498-43B3-948B-1728B52AA6E4}">
                <adec:decorative xmlns:adec="http://schemas.microsoft.com/office/drawing/2017/decorative" val="1"/>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l="63817" t="28342" r="12868" b="40115"/>
          <a:stretch/>
        </p:blipFill>
        <p:spPr>
          <a:xfrm>
            <a:off x="8918476" y="3240000"/>
            <a:ext cx="3275469" cy="3618000"/>
          </a:xfrm>
          <a:prstGeom prst="rect">
            <a:avLst/>
          </a:prstGeom>
        </p:spPr>
      </p:pic>
    </p:spTree>
    <p:extLst>
      <p:ext uri="{BB962C8B-B14F-4D97-AF65-F5344CB8AC3E}">
        <p14:creationId xmlns:p14="http://schemas.microsoft.com/office/powerpoint/2010/main" val="2401501565"/>
      </p:ext>
    </p:extLst>
  </p:cSld>
  <p:clrMap bg1="lt1" tx1="dk1" bg2="lt2" tx2="dk2" accent1="accent1" accent2="accent2" accent3="accent3" accent4="accent4" accent5="accent5" accent6="accent6" hlink="hlink" folHlink="folHlink"/>
  <p:sldLayoutIdLst>
    <p:sldLayoutId id="2147483726" r:id="rId1"/>
    <p:sldLayoutId id="2147483725" r:id="rId2"/>
    <p:sldLayoutId id="2147483728" r:id="rId3"/>
    <p:sldLayoutId id="2147483727" r:id="rId4"/>
  </p:sldLayoutIdLst>
  <p:hf sldNum="0" hdr="0" dt="0"/>
  <p:txStyles>
    <p:titleStyle>
      <a:lvl1pPr algn="l" defTabSz="914400" rtl="0" eaLnBrk="1" latinLnBrk="0" hangingPunct="1">
        <a:lnSpc>
          <a:spcPct val="90000"/>
        </a:lnSpc>
        <a:spcBef>
          <a:spcPct val="0"/>
        </a:spcBef>
        <a:buNone/>
        <a:defRPr sz="4200" kern="1200">
          <a:solidFill>
            <a:srgbClr val="312F48"/>
          </a:solidFill>
          <a:latin typeface="+mj-lt"/>
          <a:ea typeface="+mj-ea"/>
          <a:cs typeface="Poppins" panose="00000500000000000000" pitchFamily="2"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rgbClr val="312F48"/>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rgbClr val="312F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rgbClr val="312F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rgbClr val="312F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rgbClr val="312F48"/>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61">
          <p15:clr>
            <a:srgbClr val="F26B43"/>
          </p15:clr>
        </p15:guide>
        <p15:guide id="4" pos="7219">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schemeClr>
        </a:solidFill>
        <a:effectLst/>
      </p:bgPr>
    </p:bg>
    <p:spTree>
      <p:nvGrpSpPr>
        <p:cNvPr id="1" name=""/>
        <p:cNvGrpSpPr/>
        <p:nvPr/>
      </p:nvGrpSpPr>
      <p:grpSpPr>
        <a:xfrm>
          <a:off x="0" y="0"/>
          <a:ext cx="0" cy="0"/>
          <a:chOff x="0" y="0"/>
          <a:chExt cx="0" cy="0"/>
        </a:xfrm>
      </p:grpSpPr>
      <p:sp>
        <p:nvSpPr>
          <p:cNvPr id="3" name="Address">
            <a:extLst>
              <a:ext uri="{FF2B5EF4-FFF2-40B4-BE49-F238E27FC236}">
                <a16:creationId xmlns:a16="http://schemas.microsoft.com/office/drawing/2014/main" id="{7F27D297-1C26-8E6A-A636-893C1F547F5E}"/>
              </a:ext>
              <a:ext uri="{C183D7F6-B498-43B3-948B-1728B52AA6E4}">
                <adec:decorative xmlns:adec="http://schemas.microsoft.com/office/drawing/2017/decorative" val="0"/>
              </a:ext>
            </a:extLst>
          </p:cNvPr>
          <p:cNvSpPr txBox="1">
            <a:spLocks/>
          </p:cNvSpPr>
          <p:nvPr userDrawn="1"/>
        </p:nvSpPr>
        <p:spPr>
          <a:xfrm>
            <a:off x="720000" y="504000"/>
            <a:ext cx="1800000" cy="468000"/>
          </a:xfrm>
          <a:prstGeom prst="rect">
            <a:avLst/>
          </a:prstGeom>
        </p:spPr>
        <p:txBody>
          <a:bodyPr vert="horz" lIns="0" tIns="45720" rIns="0" bIns="4572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dirty="0">
                <a:solidFill>
                  <a:schemeClr val="bg1"/>
                </a:solidFill>
              </a:rPr>
              <a:t>colegcymraeg.ac.uk</a:t>
            </a:r>
            <a:br>
              <a:rPr lang="cy-GB" dirty="0">
                <a:solidFill>
                  <a:schemeClr val="bg1"/>
                </a:solidFill>
              </a:rPr>
            </a:br>
            <a:r>
              <a:rPr lang="cy-GB" dirty="0">
                <a:solidFill>
                  <a:schemeClr val="bg1"/>
                </a:solidFill>
              </a:rPr>
              <a:t>@colegcymraeg</a:t>
            </a:r>
          </a:p>
          <a:p>
            <a:endParaRPr lang="cy-GB" dirty="0">
              <a:solidFill>
                <a:schemeClr val="bg1"/>
              </a:solidFill>
            </a:endParaRPr>
          </a:p>
        </p:txBody>
      </p:sp>
      <p:pic>
        <p:nvPicPr>
          <p:cNvPr id="17" name="CC logo" descr="Logo y Coleg — Cyfres o dair llythyren C, pob un yn cynnwys cyfres o ddotiau.">
            <a:extLst>
              <a:ext uri="{FF2B5EF4-FFF2-40B4-BE49-F238E27FC236}">
                <a16:creationId xmlns:a16="http://schemas.microsoft.com/office/drawing/2014/main" id="{9EA70D9B-B994-D8B6-EA89-1BACABD00708}"/>
              </a:ext>
              <a:ext uri="{C183D7F6-B498-43B3-948B-1728B52AA6E4}">
                <adec:decorative xmlns:adec="http://schemas.microsoft.com/office/drawing/2017/decorative" val="0"/>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p:blipFill>
        <p:spPr>
          <a:xfrm>
            <a:off x="10849031" y="450000"/>
            <a:ext cx="610264" cy="707906"/>
          </a:xfrm>
          <a:prstGeom prst="rect">
            <a:avLst/>
          </a:prstGeom>
        </p:spPr>
      </p:pic>
      <p:sp>
        <p:nvSpPr>
          <p:cNvPr id="10" name="Title Placeholder">
            <a:extLst>
              <a:ext uri="{FF2B5EF4-FFF2-40B4-BE49-F238E27FC236}">
                <a16:creationId xmlns:a16="http://schemas.microsoft.com/office/drawing/2014/main" id="{1B2C693F-797A-1F14-43CF-8AB20AEBD0F8}"/>
              </a:ext>
            </a:extLst>
          </p:cNvPr>
          <p:cNvSpPr>
            <a:spLocks noGrp="1"/>
          </p:cNvSpPr>
          <p:nvPr>
            <p:ph type="title"/>
          </p:nvPr>
        </p:nvSpPr>
        <p:spPr>
          <a:xfrm>
            <a:off x="720000" y="365125"/>
            <a:ext cx="10515600" cy="1325563"/>
          </a:xfrm>
          <a:prstGeom prst="rect">
            <a:avLst/>
          </a:prstGeom>
        </p:spPr>
        <p:txBody>
          <a:bodyPr vert="horz" lIns="0" tIns="45720" rIns="0" bIns="45720" rtlCol="0" anchor="t" anchorCtr="0">
            <a:normAutofit/>
          </a:bodyPr>
          <a:lstStyle/>
          <a:p>
            <a:r>
              <a:rPr lang="en-US" dirty="0"/>
              <a:t>Click to edit Master title style</a:t>
            </a:r>
            <a:endParaRPr lang="cy-GB" dirty="0"/>
          </a:p>
        </p:txBody>
      </p:sp>
      <p:sp>
        <p:nvSpPr>
          <p:cNvPr id="11" name="Text Placeholder">
            <a:extLst>
              <a:ext uri="{FF2B5EF4-FFF2-40B4-BE49-F238E27FC236}">
                <a16:creationId xmlns:a16="http://schemas.microsoft.com/office/drawing/2014/main" id="{1094BBCD-AE52-C15D-ED91-BF8EC07E0B0C}"/>
              </a:ext>
            </a:extLst>
          </p:cNvPr>
          <p:cNvSpPr>
            <a:spLocks noGrp="1"/>
          </p:cNvSpPr>
          <p:nvPr>
            <p:ph type="body" idx="1"/>
          </p:nvPr>
        </p:nvSpPr>
        <p:spPr>
          <a:xfrm>
            <a:off x="720000" y="1825625"/>
            <a:ext cx="10515600" cy="368237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y-GB" dirty="0"/>
          </a:p>
        </p:txBody>
      </p:sp>
      <p:sp>
        <p:nvSpPr>
          <p:cNvPr id="20" name="Name">
            <a:extLst>
              <a:ext uri="{FF2B5EF4-FFF2-40B4-BE49-F238E27FC236}">
                <a16:creationId xmlns:a16="http://schemas.microsoft.com/office/drawing/2014/main" id="{B8945991-4C33-DE32-E9EC-07C32AA822A1}"/>
              </a:ext>
              <a:ext uri="{C183D7F6-B498-43B3-948B-1728B52AA6E4}">
                <adec:decorative xmlns:adec="http://schemas.microsoft.com/office/drawing/2017/decorative" val="0"/>
              </a:ext>
            </a:extLst>
          </p:cNvPr>
          <p:cNvSpPr txBox="1">
            <a:spLocks/>
          </p:cNvSpPr>
          <p:nvPr userDrawn="1"/>
        </p:nvSpPr>
        <p:spPr>
          <a:xfrm>
            <a:off x="720000" y="5850000"/>
            <a:ext cx="1800000" cy="568028"/>
          </a:xfrm>
          <a:prstGeom prst="rect">
            <a:avLst/>
          </a:prstGeom>
        </p:spPr>
        <p:txBody>
          <a:bodyPr vert="horz" lIns="0" tIns="0" rIns="0" bIns="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500"/>
              </a:lnSpc>
            </a:pPr>
            <a:r>
              <a:rPr lang="cy-GB" sz="1600" dirty="0">
                <a:solidFill>
                  <a:schemeClr val="bg1"/>
                </a:solidFill>
                <a:latin typeface="+mn-lt"/>
              </a:rPr>
              <a:t>COLEG</a:t>
            </a:r>
            <a:br>
              <a:rPr lang="cy-GB" sz="1600" dirty="0">
                <a:solidFill>
                  <a:schemeClr val="bg1"/>
                </a:solidFill>
                <a:latin typeface="+mn-lt"/>
              </a:rPr>
            </a:br>
            <a:r>
              <a:rPr lang="cy-GB" sz="1600" dirty="0">
                <a:solidFill>
                  <a:schemeClr val="bg1"/>
                </a:solidFill>
                <a:latin typeface="+mn-lt"/>
              </a:rPr>
              <a:t>CYMRAEG</a:t>
            </a:r>
            <a:br>
              <a:rPr lang="cy-GB" sz="1600" dirty="0">
                <a:solidFill>
                  <a:schemeClr val="bg1"/>
                </a:solidFill>
                <a:latin typeface="+mn-lt"/>
              </a:rPr>
            </a:br>
            <a:r>
              <a:rPr lang="cy-GB" sz="1600" dirty="0">
                <a:solidFill>
                  <a:schemeClr val="bg1"/>
                </a:solidFill>
                <a:latin typeface="+mn-lt"/>
              </a:rPr>
              <a:t>CENEDLAETHOL</a:t>
            </a:r>
          </a:p>
          <a:p>
            <a:pPr>
              <a:lnSpc>
                <a:spcPts val="1500"/>
              </a:lnSpc>
            </a:pPr>
            <a:endParaRPr lang="cy-GB" sz="1600" dirty="0">
              <a:solidFill>
                <a:schemeClr val="bg1"/>
              </a:solidFill>
              <a:latin typeface="+mn-lt"/>
            </a:endParaRPr>
          </a:p>
        </p:txBody>
      </p:sp>
      <p:sp>
        <p:nvSpPr>
          <p:cNvPr id="5" name="Oval 4">
            <a:extLst>
              <a:ext uri="{FF2B5EF4-FFF2-40B4-BE49-F238E27FC236}">
                <a16:creationId xmlns:a16="http://schemas.microsoft.com/office/drawing/2014/main" id="{1D8EC549-DD38-1A29-D7CE-3382BAC9DEB8}"/>
              </a:ext>
            </a:extLst>
          </p:cNvPr>
          <p:cNvSpPr>
            <a:spLocks noChangeAspect="1"/>
          </p:cNvSpPr>
          <p:nvPr userDrawn="1"/>
        </p:nvSpPr>
        <p:spPr>
          <a:xfrm>
            <a:off x="3690000" y="5544000"/>
            <a:ext cx="2808000" cy="2808000"/>
          </a:xfrm>
          <a:prstGeom prst="ellipse">
            <a:avLst/>
          </a:prstGeom>
          <a:solidFill>
            <a:srgbClr val="FFE3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pic>
        <p:nvPicPr>
          <p:cNvPr id="4" name="Picture 3">
            <a:extLst>
              <a:ext uri="{FF2B5EF4-FFF2-40B4-BE49-F238E27FC236}">
                <a16:creationId xmlns:a16="http://schemas.microsoft.com/office/drawing/2014/main" id="{9D96BEB9-54DD-AAD3-A948-6764927BB66C}"/>
              </a:ext>
              <a:ext uri="{C183D7F6-B498-43B3-948B-1728B52AA6E4}">
                <adec:decorative xmlns:adec="http://schemas.microsoft.com/office/drawing/2017/decorative" val="1"/>
              </a:ext>
            </a:extLst>
          </p:cNvPr>
          <p:cNvPicPr>
            <a:picLocks noChangeAspect="1"/>
          </p:cNvPicPr>
          <p:nvPr userDrawn="1"/>
        </p:nvPicPr>
        <p:blipFill rotWithShape="1">
          <a:blip r:embed="rId11">
            <a:extLst>
              <a:ext uri="{28A0092B-C50C-407E-A947-70E740481C1C}">
                <a14:useLocalDpi xmlns:a14="http://schemas.microsoft.com/office/drawing/2010/main" val="0"/>
              </a:ext>
            </a:extLst>
          </a:blip>
          <a:srcRect l="33179" t="32750" r="33342" b="33625"/>
          <a:stretch/>
        </p:blipFill>
        <p:spPr>
          <a:xfrm>
            <a:off x="3684266" y="5256000"/>
            <a:ext cx="3190096" cy="3204000"/>
          </a:xfrm>
          <a:prstGeom prst="rect">
            <a:avLst/>
          </a:prstGeom>
        </p:spPr>
      </p:pic>
    </p:spTree>
    <p:extLst>
      <p:ext uri="{BB962C8B-B14F-4D97-AF65-F5344CB8AC3E}">
        <p14:creationId xmlns:p14="http://schemas.microsoft.com/office/powerpoint/2010/main" val="1961798806"/>
      </p:ext>
    </p:extLst>
  </p:cSld>
  <p:clrMap bg1="lt1" tx1="dk1" bg2="lt2" tx2="dk2" accent1="accent1" accent2="accent2" accent3="accent3" accent4="accent4" accent5="accent5" accent6="accent6" hlink="hlink" folHlink="folHlink"/>
  <p:sldLayoutIdLst>
    <p:sldLayoutId id="2147483731" r:id="rId1"/>
    <p:sldLayoutId id="2147483730" r:id="rId2"/>
    <p:sldLayoutId id="2147483733" r:id="rId3"/>
    <p:sldLayoutId id="2147483732" r:id="rId4"/>
    <p:sldLayoutId id="2147483734" r:id="rId5"/>
    <p:sldLayoutId id="2147483735" r:id="rId6"/>
    <p:sldLayoutId id="2147483736" r:id="rId7"/>
    <p:sldLayoutId id="2147483737" r:id="rId8"/>
  </p:sldLayoutIdLst>
  <p:hf sldNum="0" hdr="0" dt="0"/>
  <p:txStyles>
    <p:titleStyle>
      <a:lvl1pPr algn="l" defTabSz="914400" rtl="0" eaLnBrk="1" latinLnBrk="0" hangingPunct="1">
        <a:lnSpc>
          <a:spcPct val="90000"/>
        </a:lnSpc>
        <a:spcBef>
          <a:spcPct val="0"/>
        </a:spcBef>
        <a:buNone/>
        <a:defRPr sz="4200" kern="1200">
          <a:solidFill>
            <a:schemeClr val="bg1"/>
          </a:solidFill>
          <a:latin typeface="+mj-lt"/>
          <a:ea typeface="+mj-ea"/>
          <a:cs typeface="Poppins" panose="00000500000000000000" pitchFamily="2"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461">
          <p15:clr>
            <a:srgbClr val="F26B43"/>
          </p15:clr>
        </p15:guide>
        <p15:guide id="4" pos="7219">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schemeClr>
        </a:soli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35BE50A3-C4E4-849D-C84A-95C347BCCD48}"/>
              </a:ext>
              <a:ext uri="{C183D7F6-B498-43B3-948B-1728B52AA6E4}">
                <adec:decorative xmlns:adec="http://schemas.microsoft.com/office/drawing/2017/decorative" val="1"/>
              </a:ext>
            </a:extLst>
          </p:cNvPr>
          <p:cNvCxnSpPr/>
          <p:nvPr userDrawn="1"/>
        </p:nvCxnSpPr>
        <p:spPr>
          <a:xfrm>
            <a:off x="720000" y="5670000"/>
            <a:ext cx="1072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Placeholder">
            <a:extLst>
              <a:ext uri="{FF2B5EF4-FFF2-40B4-BE49-F238E27FC236}">
                <a16:creationId xmlns:a16="http://schemas.microsoft.com/office/drawing/2014/main" id="{1B2C693F-797A-1F14-43CF-8AB20AEBD0F8}"/>
              </a:ext>
            </a:extLst>
          </p:cNvPr>
          <p:cNvSpPr>
            <a:spLocks noGrp="1"/>
          </p:cNvSpPr>
          <p:nvPr>
            <p:ph type="title"/>
          </p:nvPr>
        </p:nvSpPr>
        <p:spPr>
          <a:xfrm>
            <a:off x="720000" y="365125"/>
            <a:ext cx="10515600" cy="1325563"/>
          </a:xfrm>
          <a:prstGeom prst="rect">
            <a:avLst/>
          </a:prstGeom>
        </p:spPr>
        <p:txBody>
          <a:bodyPr vert="horz" lIns="0" tIns="45720" rIns="0" bIns="45720" rtlCol="0" anchor="t" anchorCtr="0">
            <a:normAutofit/>
          </a:bodyPr>
          <a:lstStyle/>
          <a:p>
            <a:r>
              <a:rPr lang="en-US" dirty="0"/>
              <a:t>Click to edit Master title style</a:t>
            </a:r>
            <a:endParaRPr lang="cy-GB" dirty="0"/>
          </a:p>
        </p:txBody>
      </p:sp>
      <p:sp>
        <p:nvSpPr>
          <p:cNvPr id="11" name="Text Placeholder">
            <a:extLst>
              <a:ext uri="{FF2B5EF4-FFF2-40B4-BE49-F238E27FC236}">
                <a16:creationId xmlns:a16="http://schemas.microsoft.com/office/drawing/2014/main" id="{1094BBCD-AE52-C15D-ED91-BF8EC07E0B0C}"/>
              </a:ext>
            </a:extLst>
          </p:cNvPr>
          <p:cNvSpPr>
            <a:spLocks noGrp="1"/>
          </p:cNvSpPr>
          <p:nvPr>
            <p:ph type="body" idx="1"/>
          </p:nvPr>
        </p:nvSpPr>
        <p:spPr>
          <a:xfrm>
            <a:off x="720000" y="1825625"/>
            <a:ext cx="10515600" cy="368237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y-GB" dirty="0"/>
          </a:p>
        </p:txBody>
      </p:sp>
      <p:pic>
        <p:nvPicPr>
          <p:cNvPr id="17" name="CC logo">
            <a:extLst>
              <a:ext uri="{FF2B5EF4-FFF2-40B4-BE49-F238E27FC236}">
                <a16:creationId xmlns:a16="http://schemas.microsoft.com/office/drawing/2014/main" id="{9EA70D9B-B994-D8B6-EA89-1BACABD00708}"/>
              </a:ext>
              <a:ext uri="{C183D7F6-B498-43B3-948B-1728B52AA6E4}">
                <adec:decorative xmlns:adec="http://schemas.microsoft.com/office/drawing/2017/decorative" val="1"/>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0848163" y="5832000"/>
            <a:ext cx="612000" cy="707906"/>
          </a:xfrm>
          <a:prstGeom prst="rect">
            <a:avLst/>
          </a:prstGeom>
        </p:spPr>
      </p:pic>
      <p:sp>
        <p:nvSpPr>
          <p:cNvPr id="2" name="Address">
            <a:extLst>
              <a:ext uri="{FF2B5EF4-FFF2-40B4-BE49-F238E27FC236}">
                <a16:creationId xmlns:a16="http://schemas.microsoft.com/office/drawing/2014/main" id="{3AF3E3D5-2E7A-D521-A2A9-778AF84B7817}"/>
              </a:ext>
              <a:ext uri="{C183D7F6-B498-43B3-948B-1728B52AA6E4}">
                <adec:decorative xmlns:adec="http://schemas.microsoft.com/office/drawing/2017/decorative" val="1"/>
              </a:ext>
            </a:extLst>
          </p:cNvPr>
          <p:cNvSpPr txBox="1">
            <a:spLocks/>
          </p:cNvSpPr>
          <p:nvPr userDrawn="1"/>
        </p:nvSpPr>
        <p:spPr>
          <a:xfrm>
            <a:off x="720000" y="5832000"/>
            <a:ext cx="1800000" cy="468000"/>
          </a:xfrm>
          <a:prstGeom prst="rect">
            <a:avLst/>
          </a:prstGeom>
        </p:spPr>
        <p:txBody>
          <a:bodyPr vert="horz" lIns="0" tIns="45720" rIns="0" bIns="4572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dirty="0">
                <a:solidFill>
                  <a:schemeClr val="bg1"/>
                </a:solidFill>
              </a:rPr>
              <a:t>colegcymraeg.ac.uk</a:t>
            </a:r>
            <a:br>
              <a:rPr lang="cy-GB" dirty="0">
                <a:solidFill>
                  <a:schemeClr val="bg1"/>
                </a:solidFill>
              </a:rPr>
            </a:br>
            <a:r>
              <a:rPr lang="cy-GB" dirty="0">
                <a:solidFill>
                  <a:schemeClr val="bg1"/>
                </a:solidFill>
              </a:rPr>
              <a:t>@colegcymraeg</a:t>
            </a:r>
          </a:p>
          <a:p>
            <a:endParaRPr lang="cy-GB" dirty="0"/>
          </a:p>
        </p:txBody>
      </p:sp>
    </p:spTree>
    <p:extLst>
      <p:ext uri="{BB962C8B-B14F-4D97-AF65-F5344CB8AC3E}">
        <p14:creationId xmlns:p14="http://schemas.microsoft.com/office/powerpoint/2010/main" val="1085878088"/>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Lst>
  <p:hf sldNum="0" hdr="0" dt="0"/>
  <p:txStyles>
    <p:titleStyle>
      <a:lvl1pPr algn="l" defTabSz="914400" rtl="0" eaLnBrk="1" latinLnBrk="0" hangingPunct="1">
        <a:lnSpc>
          <a:spcPct val="90000"/>
        </a:lnSpc>
        <a:spcBef>
          <a:spcPct val="0"/>
        </a:spcBef>
        <a:buNone/>
        <a:defRPr sz="4200" kern="1200">
          <a:solidFill>
            <a:schemeClr val="bg1"/>
          </a:solidFill>
          <a:latin typeface="+mj-lt"/>
          <a:ea typeface="+mj-ea"/>
          <a:cs typeface="Poppins" panose="00000500000000000000" pitchFamily="2"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461" userDrawn="1">
          <p15:clr>
            <a:srgbClr val="F26B43"/>
          </p15:clr>
        </p15:guide>
        <p15:guide id="4" pos="7219"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85000"/>
          </a:schemeClr>
        </a:soli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35BE50A3-C4E4-849D-C84A-95C347BCCD48}"/>
              </a:ext>
              <a:ext uri="{C183D7F6-B498-43B3-948B-1728B52AA6E4}">
                <adec:decorative xmlns:adec="http://schemas.microsoft.com/office/drawing/2017/decorative" val="1"/>
              </a:ext>
            </a:extLst>
          </p:cNvPr>
          <p:cNvCxnSpPr/>
          <p:nvPr userDrawn="1"/>
        </p:nvCxnSpPr>
        <p:spPr>
          <a:xfrm>
            <a:off x="720000" y="5670000"/>
            <a:ext cx="1072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Placeholder">
            <a:extLst>
              <a:ext uri="{FF2B5EF4-FFF2-40B4-BE49-F238E27FC236}">
                <a16:creationId xmlns:a16="http://schemas.microsoft.com/office/drawing/2014/main" id="{1B2C693F-797A-1F14-43CF-8AB20AEBD0F8}"/>
              </a:ext>
            </a:extLst>
          </p:cNvPr>
          <p:cNvSpPr>
            <a:spLocks noGrp="1"/>
          </p:cNvSpPr>
          <p:nvPr>
            <p:ph type="title"/>
          </p:nvPr>
        </p:nvSpPr>
        <p:spPr>
          <a:xfrm>
            <a:off x="720000" y="365125"/>
            <a:ext cx="10515600" cy="1325563"/>
          </a:xfrm>
          <a:prstGeom prst="rect">
            <a:avLst/>
          </a:prstGeom>
        </p:spPr>
        <p:txBody>
          <a:bodyPr vert="horz" lIns="0" tIns="45720" rIns="0" bIns="45720" rtlCol="0" anchor="t" anchorCtr="0">
            <a:normAutofit/>
          </a:bodyPr>
          <a:lstStyle/>
          <a:p>
            <a:r>
              <a:rPr lang="en-US" dirty="0"/>
              <a:t>Click to edit Master title style</a:t>
            </a:r>
            <a:endParaRPr lang="cy-GB" dirty="0"/>
          </a:p>
        </p:txBody>
      </p:sp>
      <p:sp>
        <p:nvSpPr>
          <p:cNvPr id="11" name="Text Placeholder">
            <a:extLst>
              <a:ext uri="{FF2B5EF4-FFF2-40B4-BE49-F238E27FC236}">
                <a16:creationId xmlns:a16="http://schemas.microsoft.com/office/drawing/2014/main" id="{1094BBCD-AE52-C15D-ED91-BF8EC07E0B0C}"/>
              </a:ext>
            </a:extLst>
          </p:cNvPr>
          <p:cNvSpPr>
            <a:spLocks noGrp="1"/>
          </p:cNvSpPr>
          <p:nvPr>
            <p:ph type="body" idx="1"/>
          </p:nvPr>
        </p:nvSpPr>
        <p:spPr>
          <a:xfrm>
            <a:off x="720000" y="1825625"/>
            <a:ext cx="10515600" cy="368237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y-GB" dirty="0"/>
          </a:p>
        </p:txBody>
      </p:sp>
      <p:pic>
        <p:nvPicPr>
          <p:cNvPr id="17" name="CC logo">
            <a:extLst>
              <a:ext uri="{FF2B5EF4-FFF2-40B4-BE49-F238E27FC236}">
                <a16:creationId xmlns:a16="http://schemas.microsoft.com/office/drawing/2014/main" id="{9EA70D9B-B994-D8B6-EA89-1BACABD00708}"/>
              </a:ext>
              <a:ext uri="{C183D7F6-B498-43B3-948B-1728B52AA6E4}">
                <adec:decorative xmlns:adec="http://schemas.microsoft.com/office/drawing/2017/decorative" val="1"/>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848163" y="5832000"/>
            <a:ext cx="612000" cy="707906"/>
          </a:xfrm>
          <a:prstGeom prst="rect">
            <a:avLst/>
          </a:prstGeom>
        </p:spPr>
      </p:pic>
      <p:pic>
        <p:nvPicPr>
          <p:cNvPr id="7" name="Picture 6">
            <a:extLst>
              <a:ext uri="{FF2B5EF4-FFF2-40B4-BE49-F238E27FC236}">
                <a16:creationId xmlns:a16="http://schemas.microsoft.com/office/drawing/2014/main" id="{07BFE8E8-6367-34ED-1FE2-7051AAC75E62}"/>
              </a:ext>
              <a:ext uri="{C183D7F6-B498-43B3-948B-1728B52AA6E4}">
                <adec:decorative xmlns:adec="http://schemas.microsoft.com/office/drawing/2017/decorative" val="1"/>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33179" t="32750" r="33342" b="33625"/>
          <a:stretch/>
        </p:blipFill>
        <p:spPr>
          <a:xfrm>
            <a:off x="5508000" y="2610000"/>
            <a:ext cx="2813734" cy="2826000"/>
          </a:xfrm>
          <a:prstGeom prst="rect">
            <a:avLst/>
          </a:prstGeom>
        </p:spPr>
      </p:pic>
      <p:sp>
        <p:nvSpPr>
          <p:cNvPr id="8" name="Oval 7">
            <a:extLst>
              <a:ext uri="{FF2B5EF4-FFF2-40B4-BE49-F238E27FC236}">
                <a16:creationId xmlns:a16="http://schemas.microsoft.com/office/drawing/2014/main" id="{0CBA73FA-B5CB-D34A-C014-0E8A359235EE}"/>
              </a:ext>
              <a:ext uri="{C183D7F6-B498-43B3-948B-1728B52AA6E4}">
                <adec:decorative xmlns:adec="http://schemas.microsoft.com/office/drawing/2017/decorative" val="1"/>
              </a:ext>
            </a:extLst>
          </p:cNvPr>
          <p:cNvSpPr>
            <a:spLocks noChangeAspect="1"/>
          </p:cNvSpPr>
          <p:nvPr userDrawn="1"/>
        </p:nvSpPr>
        <p:spPr>
          <a:xfrm>
            <a:off x="5508000" y="1296000"/>
            <a:ext cx="720000" cy="720000"/>
          </a:xfrm>
          <a:prstGeom prst="ellipse">
            <a:avLst/>
          </a:prstGeom>
          <a:solidFill>
            <a:srgbClr val="96D1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
        <p:nvSpPr>
          <p:cNvPr id="2" name="Address">
            <a:extLst>
              <a:ext uri="{FF2B5EF4-FFF2-40B4-BE49-F238E27FC236}">
                <a16:creationId xmlns:a16="http://schemas.microsoft.com/office/drawing/2014/main" id="{CEE3DCB6-78C7-5B01-F2CA-F3B219EA482E}"/>
              </a:ext>
              <a:ext uri="{C183D7F6-B498-43B3-948B-1728B52AA6E4}">
                <adec:decorative xmlns:adec="http://schemas.microsoft.com/office/drawing/2017/decorative" val="1"/>
              </a:ext>
            </a:extLst>
          </p:cNvPr>
          <p:cNvSpPr txBox="1">
            <a:spLocks/>
          </p:cNvSpPr>
          <p:nvPr userDrawn="1"/>
        </p:nvSpPr>
        <p:spPr>
          <a:xfrm>
            <a:off x="720000" y="5832000"/>
            <a:ext cx="1800000" cy="468000"/>
          </a:xfrm>
          <a:prstGeom prst="rect">
            <a:avLst/>
          </a:prstGeom>
        </p:spPr>
        <p:txBody>
          <a:bodyPr vert="horz" lIns="0" tIns="45720" rIns="0" bIns="4572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dirty="0">
                <a:solidFill>
                  <a:schemeClr val="bg1"/>
                </a:solidFill>
              </a:rPr>
              <a:t>colegcymraeg.ac.uk</a:t>
            </a:r>
            <a:br>
              <a:rPr lang="cy-GB" dirty="0">
                <a:solidFill>
                  <a:schemeClr val="bg1"/>
                </a:solidFill>
              </a:rPr>
            </a:br>
            <a:r>
              <a:rPr lang="cy-GB" dirty="0">
                <a:solidFill>
                  <a:schemeClr val="bg1"/>
                </a:solidFill>
              </a:rPr>
              <a:t>@colegcymraeg</a:t>
            </a:r>
          </a:p>
          <a:p>
            <a:endParaRPr lang="cy-GB" dirty="0"/>
          </a:p>
        </p:txBody>
      </p:sp>
    </p:spTree>
    <p:extLst>
      <p:ext uri="{BB962C8B-B14F-4D97-AF65-F5344CB8AC3E}">
        <p14:creationId xmlns:p14="http://schemas.microsoft.com/office/powerpoint/2010/main" val="195185622"/>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Lst>
  <p:hf sldNum="0" hdr="0" dt="0"/>
  <p:txStyles>
    <p:titleStyle>
      <a:lvl1pPr algn="l" defTabSz="914400" rtl="0" eaLnBrk="1" latinLnBrk="0" hangingPunct="1">
        <a:lnSpc>
          <a:spcPct val="90000"/>
        </a:lnSpc>
        <a:spcBef>
          <a:spcPct val="0"/>
        </a:spcBef>
        <a:buNone/>
        <a:defRPr sz="4200" kern="1200">
          <a:solidFill>
            <a:schemeClr val="bg1"/>
          </a:solidFill>
          <a:latin typeface="+mj-lt"/>
          <a:ea typeface="+mj-ea"/>
          <a:cs typeface="Poppins" panose="00000500000000000000" pitchFamily="2"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bg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bg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461" userDrawn="1">
          <p15:clr>
            <a:srgbClr val="F26B43"/>
          </p15:clr>
        </p15:guide>
        <p15:guide id="4" pos="7219" userDrawn="1">
          <p15:clr>
            <a:srgbClr val="F26B43"/>
          </p15:clr>
        </p15:guide>
        <p15:guide id="5" pos="4407" userDrawn="1">
          <p15:clr>
            <a:srgbClr val="F26B43"/>
          </p15:clr>
        </p15:guide>
        <p15:guide id="6" orient="horz" pos="3226"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5D1"/>
        </a:solidFill>
        <a:effectLst/>
      </p:bgPr>
    </p:bg>
    <p:spTree>
      <p:nvGrpSpPr>
        <p:cNvPr id="1" name=""/>
        <p:cNvGrpSpPr/>
        <p:nvPr/>
      </p:nvGrpSpPr>
      <p:grpSpPr>
        <a:xfrm>
          <a:off x="0" y="0"/>
          <a:ext cx="0" cy="0"/>
          <a:chOff x="0" y="0"/>
          <a:chExt cx="0" cy="0"/>
        </a:xfrm>
      </p:grpSpPr>
      <p:sp>
        <p:nvSpPr>
          <p:cNvPr id="10" name="Title Placeholder">
            <a:extLst>
              <a:ext uri="{FF2B5EF4-FFF2-40B4-BE49-F238E27FC236}">
                <a16:creationId xmlns:a16="http://schemas.microsoft.com/office/drawing/2014/main" id="{1B2C693F-797A-1F14-43CF-8AB20AEBD0F8}"/>
              </a:ext>
            </a:extLst>
          </p:cNvPr>
          <p:cNvSpPr>
            <a:spLocks noGrp="1"/>
          </p:cNvSpPr>
          <p:nvPr>
            <p:ph type="title"/>
          </p:nvPr>
        </p:nvSpPr>
        <p:spPr>
          <a:xfrm>
            <a:off x="720000" y="365125"/>
            <a:ext cx="10515600" cy="1325563"/>
          </a:xfrm>
          <a:prstGeom prst="rect">
            <a:avLst/>
          </a:prstGeom>
        </p:spPr>
        <p:txBody>
          <a:bodyPr vert="horz" lIns="0" tIns="45720" rIns="0" bIns="45720" rtlCol="0" anchor="t" anchorCtr="0">
            <a:normAutofit/>
          </a:bodyPr>
          <a:lstStyle/>
          <a:p>
            <a:r>
              <a:rPr lang="en-US" dirty="0"/>
              <a:t>Click to edit Master title style</a:t>
            </a:r>
            <a:endParaRPr lang="cy-GB" dirty="0"/>
          </a:p>
        </p:txBody>
      </p:sp>
      <p:sp>
        <p:nvSpPr>
          <p:cNvPr id="11" name="Text Placeholder">
            <a:extLst>
              <a:ext uri="{FF2B5EF4-FFF2-40B4-BE49-F238E27FC236}">
                <a16:creationId xmlns:a16="http://schemas.microsoft.com/office/drawing/2014/main" id="{1094BBCD-AE52-C15D-ED91-BF8EC07E0B0C}"/>
              </a:ext>
            </a:extLst>
          </p:cNvPr>
          <p:cNvSpPr>
            <a:spLocks noGrp="1"/>
          </p:cNvSpPr>
          <p:nvPr>
            <p:ph type="body" idx="1"/>
          </p:nvPr>
        </p:nvSpPr>
        <p:spPr>
          <a:xfrm>
            <a:off x="720000" y="1825625"/>
            <a:ext cx="10515600" cy="368237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y-GB" dirty="0"/>
          </a:p>
        </p:txBody>
      </p:sp>
      <p:sp>
        <p:nvSpPr>
          <p:cNvPr id="2" name="Oval 1">
            <a:extLst>
              <a:ext uri="{FF2B5EF4-FFF2-40B4-BE49-F238E27FC236}">
                <a16:creationId xmlns:a16="http://schemas.microsoft.com/office/drawing/2014/main" id="{DD5ACD75-456E-85CE-DF9E-5F167D6BE834}"/>
              </a:ext>
              <a:ext uri="{C183D7F6-B498-43B3-948B-1728B52AA6E4}">
                <adec:decorative xmlns:adec="http://schemas.microsoft.com/office/drawing/2017/decorative" val="1"/>
              </a:ext>
            </a:extLst>
          </p:cNvPr>
          <p:cNvSpPr>
            <a:spLocks noChangeAspect="1"/>
          </p:cNvSpPr>
          <p:nvPr userDrawn="1"/>
        </p:nvSpPr>
        <p:spPr>
          <a:xfrm>
            <a:off x="6390000" y="4464000"/>
            <a:ext cx="720000" cy="720000"/>
          </a:xfrm>
          <a:prstGeom prst="ellipse">
            <a:avLst/>
          </a:prstGeom>
          <a:solidFill>
            <a:srgbClr val="96D1C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
        <p:nvSpPr>
          <p:cNvPr id="4" name="Oval 3">
            <a:extLst>
              <a:ext uri="{FF2B5EF4-FFF2-40B4-BE49-F238E27FC236}">
                <a16:creationId xmlns:a16="http://schemas.microsoft.com/office/drawing/2014/main" id="{977B9147-968E-99AD-3BC6-C3E607D378D4}"/>
              </a:ext>
              <a:ext uri="{C183D7F6-B498-43B3-948B-1728B52AA6E4}">
                <adec:decorative xmlns:adec="http://schemas.microsoft.com/office/drawing/2017/decorative" val="1"/>
              </a:ext>
            </a:extLst>
          </p:cNvPr>
          <p:cNvSpPr>
            <a:spLocks noChangeAspect="1"/>
          </p:cNvSpPr>
          <p:nvPr userDrawn="1"/>
        </p:nvSpPr>
        <p:spPr>
          <a:xfrm>
            <a:off x="5454000" y="1062000"/>
            <a:ext cx="1350000" cy="1350000"/>
          </a:xfrm>
          <a:prstGeom prst="ellipse">
            <a:avLst/>
          </a:prstGeom>
          <a:solidFill>
            <a:srgbClr val="DB519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sp>
        <p:nvSpPr>
          <p:cNvPr id="5" name="Oval 4">
            <a:extLst>
              <a:ext uri="{FF2B5EF4-FFF2-40B4-BE49-F238E27FC236}">
                <a16:creationId xmlns:a16="http://schemas.microsoft.com/office/drawing/2014/main" id="{9F8249C1-1880-DB39-7A1E-0600603261AD}"/>
              </a:ext>
              <a:ext uri="{C183D7F6-B498-43B3-948B-1728B52AA6E4}">
                <adec:decorative xmlns:adec="http://schemas.microsoft.com/office/drawing/2017/decorative" val="1"/>
              </a:ext>
            </a:extLst>
          </p:cNvPr>
          <p:cNvSpPr>
            <a:spLocks noChangeAspect="1"/>
          </p:cNvSpPr>
          <p:nvPr userDrawn="1"/>
        </p:nvSpPr>
        <p:spPr>
          <a:xfrm>
            <a:off x="9828000" y="-666000"/>
            <a:ext cx="3600000" cy="3600000"/>
          </a:xfrm>
          <a:prstGeom prst="ellipse">
            <a:avLst/>
          </a:prstGeom>
          <a:solidFill>
            <a:srgbClr val="FFD5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y-GB"/>
          </a:p>
        </p:txBody>
      </p:sp>
      <p:pic>
        <p:nvPicPr>
          <p:cNvPr id="12" name="Picture 11">
            <a:extLst>
              <a:ext uri="{FF2B5EF4-FFF2-40B4-BE49-F238E27FC236}">
                <a16:creationId xmlns:a16="http://schemas.microsoft.com/office/drawing/2014/main" id="{AD1CA534-6400-5698-EF57-6D1230FA33EC}"/>
              </a:ext>
              <a:ext uri="{C183D7F6-B498-43B3-948B-1728B52AA6E4}">
                <adec:decorative xmlns:adec="http://schemas.microsoft.com/office/drawing/2017/decorative" val="1"/>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54417" t="11156" r="7395" b="27726"/>
          <a:stretch/>
        </p:blipFill>
        <p:spPr>
          <a:xfrm>
            <a:off x="6732000" y="450000"/>
            <a:ext cx="4707601" cy="4716000"/>
          </a:xfrm>
          <a:prstGeom prst="rect">
            <a:avLst/>
          </a:prstGeom>
        </p:spPr>
      </p:pic>
      <p:cxnSp>
        <p:nvCxnSpPr>
          <p:cNvPr id="9" name="Straight Connector 8">
            <a:extLst>
              <a:ext uri="{FF2B5EF4-FFF2-40B4-BE49-F238E27FC236}">
                <a16:creationId xmlns:a16="http://schemas.microsoft.com/office/drawing/2014/main" id="{35BE50A3-C4E4-849D-C84A-95C347BCCD48}"/>
              </a:ext>
              <a:ext uri="{C183D7F6-B498-43B3-948B-1728B52AA6E4}">
                <adec:decorative xmlns:adec="http://schemas.microsoft.com/office/drawing/2017/decorative" val="1"/>
              </a:ext>
            </a:extLst>
          </p:cNvPr>
          <p:cNvCxnSpPr/>
          <p:nvPr userDrawn="1"/>
        </p:nvCxnSpPr>
        <p:spPr>
          <a:xfrm>
            <a:off x="720000" y="5670000"/>
            <a:ext cx="10728000" cy="0"/>
          </a:xfrm>
          <a:prstGeom prst="line">
            <a:avLst/>
          </a:prstGeom>
          <a:ln>
            <a:solidFill>
              <a:srgbClr val="312F48"/>
            </a:solidFill>
          </a:ln>
        </p:spPr>
        <p:style>
          <a:lnRef idx="1">
            <a:schemeClr val="accent1"/>
          </a:lnRef>
          <a:fillRef idx="0">
            <a:schemeClr val="accent1"/>
          </a:fillRef>
          <a:effectRef idx="0">
            <a:schemeClr val="accent1"/>
          </a:effectRef>
          <a:fontRef idx="minor">
            <a:schemeClr val="tx1"/>
          </a:fontRef>
        </p:style>
      </p:cxnSp>
      <p:pic>
        <p:nvPicPr>
          <p:cNvPr id="17" name="CC logo">
            <a:extLst>
              <a:ext uri="{FF2B5EF4-FFF2-40B4-BE49-F238E27FC236}">
                <a16:creationId xmlns:a16="http://schemas.microsoft.com/office/drawing/2014/main" id="{9EA70D9B-B994-D8B6-EA89-1BACABD00708}"/>
              </a:ext>
              <a:ext uri="{C183D7F6-B498-43B3-948B-1728B52AA6E4}">
                <adec:decorative xmlns:adec="http://schemas.microsoft.com/office/drawing/2017/decorative" val="1"/>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10848646" y="5832000"/>
            <a:ext cx="611034" cy="707906"/>
          </a:xfrm>
          <a:prstGeom prst="rect">
            <a:avLst/>
          </a:prstGeom>
        </p:spPr>
      </p:pic>
      <p:sp>
        <p:nvSpPr>
          <p:cNvPr id="3" name="Address">
            <a:extLst>
              <a:ext uri="{FF2B5EF4-FFF2-40B4-BE49-F238E27FC236}">
                <a16:creationId xmlns:a16="http://schemas.microsoft.com/office/drawing/2014/main" id="{7F27D297-1C26-8E6A-A636-893C1F547F5E}"/>
              </a:ext>
              <a:ext uri="{C183D7F6-B498-43B3-948B-1728B52AA6E4}">
                <adec:decorative xmlns:adec="http://schemas.microsoft.com/office/drawing/2017/decorative" val="1"/>
              </a:ext>
            </a:extLst>
          </p:cNvPr>
          <p:cNvSpPr txBox="1">
            <a:spLocks/>
          </p:cNvSpPr>
          <p:nvPr userDrawn="1"/>
        </p:nvSpPr>
        <p:spPr>
          <a:xfrm>
            <a:off x="720000" y="5832000"/>
            <a:ext cx="1800000" cy="468000"/>
          </a:xfrm>
          <a:prstGeom prst="rect">
            <a:avLst/>
          </a:prstGeom>
        </p:spPr>
        <p:txBody>
          <a:bodyPr vert="horz" lIns="0" tIns="45720" rIns="0" bIns="4572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dirty="0">
                <a:solidFill>
                  <a:srgbClr val="312F48"/>
                </a:solidFill>
              </a:rPr>
              <a:t>colegcymraeg.ac.uk</a:t>
            </a:r>
            <a:br>
              <a:rPr lang="cy-GB" dirty="0">
                <a:solidFill>
                  <a:srgbClr val="312F48"/>
                </a:solidFill>
              </a:rPr>
            </a:br>
            <a:r>
              <a:rPr lang="cy-GB" dirty="0">
                <a:solidFill>
                  <a:srgbClr val="312F48"/>
                </a:solidFill>
              </a:rPr>
              <a:t>@colegcymraeg</a:t>
            </a:r>
          </a:p>
          <a:p>
            <a:endParaRPr lang="cy-GB" dirty="0">
              <a:solidFill>
                <a:srgbClr val="312F48"/>
              </a:solidFill>
            </a:endParaRPr>
          </a:p>
        </p:txBody>
      </p:sp>
    </p:spTree>
    <p:extLst>
      <p:ext uri="{BB962C8B-B14F-4D97-AF65-F5344CB8AC3E}">
        <p14:creationId xmlns:p14="http://schemas.microsoft.com/office/powerpoint/2010/main" val="1002736473"/>
      </p:ext>
    </p:extLst>
  </p:cSld>
  <p:clrMap bg1="lt1" tx1="dk1" bg2="lt2" tx2="dk2" accent1="accent1" accent2="accent2" accent3="accent3" accent4="accent4" accent5="accent5" accent6="accent6" hlink="hlink" folHlink="folHlink"/>
  <p:sldLayoutIdLst>
    <p:sldLayoutId id="2147483717" r:id="rId1"/>
    <p:sldLayoutId id="2147483718" r:id="rId2"/>
  </p:sldLayoutIdLst>
  <p:hf sldNum="0" hdr="0" dt="0"/>
  <p:txStyles>
    <p:titleStyle>
      <a:lvl1pPr algn="l" defTabSz="914400" rtl="0" eaLnBrk="1" latinLnBrk="0" hangingPunct="1">
        <a:lnSpc>
          <a:spcPct val="90000"/>
        </a:lnSpc>
        <a:spcBef>
          <a:spcPct val="0"/>
        </a:spcBef>
        <a:buNone/>
        <a:defRPr sz="4200" kern="1200">
          <a:solidFill>
            <a:srgbClr val="312F48"/>
          </a:solidFill>
          <a:latin typeface="+mj-lt"/>
          <a:ea typeface="+mj-ea"/>
          <a:cs typeface="Poppins" panose="00000500000000000000" pitchFamily="2"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rgbClr val="312F48"/>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rgbClr val="312F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rgbClr val="312F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rgbClr val="312F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rgbClr val="312F48"/>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461" userDrawn="1">
          <p15:clr>
            <a:srgbClr val="F26B43"/>
          </p15:clr>
        </p15:guide>
        <p15:guide id="4" pos="7219"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a:lum/>
            <a:extLst>
              <a:ext uri="{96DAC541-7B7A-43D3-8B79-37D633B846F1}">
                <asvg:svgBlip xmlns:asvg="http://schemas.microsoft.com/office/drawing/2016/SVG/main" r:embed="rId7"/>
              </a:ext>
            </a:extLst>
          </a:blip>
          <a:srcRect/>
          <a:stretch>
            <a:fillRect t="-2000" b="-2000"/>
          </a:stretch>
        </a:blipFill>
        <a:effectLst/>
      </p:bgPr>
    </p:bg>
    <p:spTree>
      <p:nvGrpSpPr>
        <p:cNvPr id="1" name=""/>
        <p:cNvGrpSpPr/>
        <p:nvPr/>
      </p:nvGrpSpPr>
      <p:grpSpPr>
        <a:xfrm>
          <a:off x="0" y="0"/>
          <a:ext cx="0" cy="0"/>
          <a:chOff x="0" y="0"/>
          <a:chExt cx="0" cy="0"/>
        </a:xfrm>
      </p:grpSpPr>
      <p:sp>
        <p:nvSpPr>
          <p:cNvPr id="10" name="Title Placeholder">
            <a:extLst>
              <a:ext uri="{FF2B5EF4-FFF2-40B4-BE49-F238E27FC236}">
                <a16:creationId xmlns:a16="http://schemas.microsoft.com/office/drawing/2014/main" id="{1B2C693F-797A-1F14-43CF-8AB20AEBD0F8}"/>
              </a:ext>
            </a:extLst>
          </p:cNvPr>
          <p:cNvSpPr>
            <a:spLocks noGrp="1"/>
          </p:cNvSpPr>
          <p:nvPr>
            <p:ph type="title"/>
          </p:nvPr>
        </p:nvSpPr>
        <p:spPr>
          <a:xfrm>
            <a:off x="720000" y="365125"/>
            <a:ext cx="10515600" cy="1325563"/>
          </a:xfrm>
          <a:prstGeom prst="rect">
            <a:avLst/>
          </a:prstGeom>
        </p:spPr>
        <p:txBody>
          <a:bodyPr vert="horz" lIns="0" tIns="45720" rIns="0" bIns="45720" rtlCol="0" anchor="t" anchorCtr="0">
            <a:normAutofit/>
          </a:bodyPr>
          <a:lstStyle/>
          <a:p>
            <a:r>
              <a:rPr lang="en-US" dirty="0"/>
              <a:t>Click to edit Master title style</a:t>
            </a:r>
            <a:endParaRPr lang="cy-GB" dirty="0"/>
          </a:p>
        </p:txBody>
      </p:sp>
      <p:cxnSp>
        <p:nvCxnSpPr>
          <p:cNvPr id="9" name="Straight Connector 8">
            <a:extLst>
              <a:ext uri="{FF2B5EF4-FFF2-40B4-BE49-F238E27FC236}">
                <a16:creationId xmlns:a16="http://schemas.microsoft.com/office/drawing/2014/main" id="{35BE50A3-C4E4-849D-C84A-95C347BCCD48}"/>
              </a:ext>
              <a:ext uri="{C183D7F6-B498-43B3-948B-1728B52AA6E4}">
                <adec:decorative xmlns:adec="http://schemas.microsoft.com/office/drawing/2017/decorative" val="1"/>
              </a:ext>
            </a:extLst>
          </p:cNvPr>
          <p:cNvCxnSpPr/>
          <p:nvPr userDrawn="1"/>
        </p:nvCxnSpPr>
        <p:spPr>
          <a:xfrm>
            <a:off x="720000" y="5670000"/>
            <a:ext cx="10728000" cy="0"/>
          </a:xfrm>
          <a:prstGeom prst="line">
            <a:avLst/>
          </a:prstGeom>
          <a:ln>
            <a:solidFill>
              <a:srgbClr val="312F48"/>
            </a:solidFill>
          </a:ln>
        </p:spPr>
        <p:style>
          <a:lnRef idx="1">
            <a:schemeClr val="accent1"/>
          </a:lnRef>
          <a:fillRef idx="0">
            <a:schemeClr val="accent1"/>
          </a:fillRef>
          <a:effectRef idx="0">
            <a:schemeClr val="accent1"/>
          </a:effectRef>
          <a:fontRef idx="minor">
            <a:schemeClr val="tx1"/>
          </a:fontRef>
        </p:style>
      </p:cxnSp>
      <p:sp>
        <p:nvSpPr>
          <p:cNvPr id="11" name="Text Placeholder">
            <a:extLst>
              <a:ext uri="{FF2B5EF4-FFF2-40B4-BE49-F238E27FC236}">
                <a16:creationId xmlns:a16="http://schemas.microsoft.com/office/drawing/2014/main" id="{1094BBCD-AE52-C15D-ED91-BF8EC07E0B0C}"/>
              </a:ext>
            </a:extLst>
          </p:cNvPr>
          <p:cNvSpPr>
            <a:spLocks noGrp="1"/>
          </p:cNvSpPr>
          <p:nvPr>
            <p:ph type="body" idx="1"/>
          </p:nvPr>
        </p:nvSpPr>
        <p:spPr>
          <a:xfrm>
            <a:off x="720000" y="1825625"/>
            <a:ext cx="10515600" cy="368237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y-GB" dirty="0"/>
          </a:p>
        </p:txBody>
      </p:sp>
      <p:pic>
        <p:nvPicPr>
          <p:cNvPr id="17" name="CC logo">
            <a:extLst>
              <a:ext uri="{FF2B5EF4-FFF2-40B4-BE49-F238E27FC236}">
                <a16:creationId xmlns:a16="http://schemas.microsoft.com/office/drawing/2014/main" id="{9EA70D9B-B994-D8B6-EA89-1BACABD00708}"/>
              </a:ext>
              <a:ext uri="{C183D7F6-B498-43B3-948B-1728B52AA6E4}">
                <adec:decorative xmlns:adec="http://schemas.microsoft.com/office/drawing/2017/decorative" val="1"/>
              </a:ext>
            </a:extLst>
          </p:cNvPr>
          <p:cNvPicPr>
            <a:picLocks noChangeAspect="1"/>
          </p:cNvPicPr>
          <p:nvPr userDrawn="1"/>
        </p:nvPicPr>
        <p:blipFill>
          <a:blip r:embed="rId8">
            <a:extLst>
              <a:ext uri="{28A0092B-C50C-407E-A947-70E740481C1C}">
                <a14:useLocalDpi xmlns:a14="http://schemas.microsoft.com/office/drawing/2010/main" val="0"/>
              </a:ext>
            </a:extLst>
          </a:blip>
          <a:srcRect/>
          <a:stretch/>
        </p:blipFill>
        <p:spPr>
          <a:xfrm>
            <a:off x="10848646" y="5832000"/>
            <a:ext cx="611034" cy="707906"/>
          </a:xfrm>
          <a:prstGeom prst="rect">
            <a:avLst/>
          </a:prstGeom>
        </p:spPr>
      </p:pic>
      <p:sp>
        <p:nvSpPr>
          <p:cNvPr id="3" name="Address">
            <a:extLst>
              <a:ext uri="{FF2B5EF4-FFF2-40B4-BE49-F238E27FC236}">
                <a16:creationId xmlns:a16="http://schemas.microsoft.com/office/drawing/2014/main" id="{7F27D297-1C26-8E6A-A636-893C1F547F5E}"/>
              </a:ext>
              <a:ext uri="{C183D7F6-B498-43B3-948B-1728B52AA6E4}">
                <adec:decorative xmlns:adec="http://schemas.microsoft.com/office/drawing/2017/decorative" val="1"/>
              </a:ext>
            </a:extLst>
          </p:cNvPr>
          <p:cNvSpPr txBox="1">
            <a:spLocks/>
          </p:cNvSpPr>
          <p:nvPr userDrawn="1"/>
        </p:nvSpPr>
        <p:spPr>
          <a:xfrm>
            <a:off x="720000" y="5832000"/>
            <a:ext cx="1800000" cy="468000"/>
          </a:xfrm>
          <a:prstGeom prst="rect">
            <a:avLst/>
          </a:prstGeom>
        </p:spPr>
        <p:txBody>
          <a:bodyPr vert="horz" lIns="0" tIns="45720" rIns="0" bIns="4572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dirty="0">
                <a:solidFill>
                  <a:srgbClr val="312F48"/>
                </a:solidFill>
              </a:rPr>
              <a:t>colegcymraeg.ac.uk</a:t>
            </a:r>
            <a:br>
              <a:rPr lang="cy-GB" dirty="0">
                <a:solidFill>
                  <a:srgbClr val="312F48"/>
                </a:solidFill>
              </a:rPr>
            </a:br>
            <a:r>
              <a:rPr lang="cy-GB" dirty="0">
                <a:solidFill>
                  <a:srgbClr val="312F48"/>
                </a:solidFill>
              </a:rPr>
              <a:t>@colegcymraeg</a:t>
            </a:r>
          </a:p>
          <a:p>
            <a:endParaRPr lang="cy-GB" dirty="0">
              <a:solidFill>
                <a:srgbClr val="312F48"/>
              </a:solidFill>
            </a:endParaRPr>
          </a:p>
        </p:txBody>
      </p:sp>
    </p:spTree>
    <p:extLst>
      <p:ext uri="{BB962C8B-B14F-4D97-AF65-F5344CB8AC3E}">
        <p14:creationId xmlns:p14="http://schemas.microsoft.com/office/powerpoint/2010/main" val="398952955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6" r:id="rId3"/>
    <p:sldLayoutId id="2147483677" r:id="rId4"/>
  </p:sldLayoutIdLst>
  <p:hf sldNum="0" hdr="0" dt="0"/>
  <p:txStyles>
    <p:titleStyle>
      <a:lvl1pPr algn="l" defTabSz="914400" rtl="0" eaLnBrk="1" latinLnBrk="0" hangingPunct="1">
        <a:lnSpc>
          <a:spcPct val="90000"/>
        </a:lnSpc>
        <a:spcBef>
          <a:spcPct val="0"/>
        </a:spcBef>
        <a:buNone/>
        <a:defRPr sz="4200" kern="1200">
          <a:solidFill>
            <a:srgbClr val="312F48"/>
          </a:solidFill>
          <a:latin typeface="+mj-lt"/>
          <a:ea typeface="+mj-ea"/>
          <a:cs typeface="Poppins" panose="00000500000000000000" pitchFamily="2"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rgbClr val="312F48"/>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rgbClr val="312F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rgbClr val="312F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rgbClr val="312F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rgbClr val="312F48"/>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461" userDrawn="1">
          <p15:clr>
            <a:srgbClr val="F26B43"/>
          </p15:clr>
        </p15:guide>
        <p15:guide id="4" pos="7219" userDrawn="1">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Title Placeholder">
            <a:extLst>
              <a:ext uri="{FF2B5EF4-FFF2-40B4-BE49-F238E27FC236}">
                <a16:creationId xmlns:a16="http://schemas.microsoft.com/office/drawing/2014/main" id="{1B2C693F-797A-1F14-43CF-8AB20AEBD0F8}"/>
              </a:ext>
            </a:extLst>
          </p:cNvPr>
          <p:cNvSpPr>
            <a:spLocks noGrp="1"/>
          </p:cNvSpPr>
          <p:nvPr>
            <p:ph type="title"/>
          </p:nvPr>
        </p:nvSpPr>
        <p:spPr>
          <a:xfrm>
            <a:off x="720000" y="365125"/>
            <a:ext cx="10515600" cy="1325563"/>
          </a:xfrm>
          <a:prstGeom prst="rect">
            <a:avLst/>
          </a:prstGeom>
        </p:spPr>
        <p:txBody>
          <a:bodyPr vert="horz" lIns="0" tIns="45720" rIns="0" bIns="45720" rtlCol="0" anchor="t" anchorCtr="0">
            <a:normAutofit/>
          </a:bodyPr>
          <a:lstStyle/>
          <a:p>
            <a:r>
              <a:rPr lang="en-US" dirty="0"/>
              <a:t>Click to edit Master title style</a:t>
            </a:r>
            <a:endParaRPr lang="cy-GB" dirty="0"/>
          </a:p>
        </p:txBody>
      </p:sp>
      <p:cxnSp>
        <p:nvCxnSpPr>
          <p:cNvPr id="9" name="Straight Connector 8">
            <a:extLst>
              <a:ext uri="{FF2B5EF4-FFF2-40B4-BE49-F238E27FC236}">
                <a16:creationId xmlns:a16="http://schemas.microsoft.com/office/drawing/2014/main" id="{35BE50A3-C4E4-849D-C84A-95C347BCCD48}"/>
              </a:ext>
              <a:ext uri="{C183D7F6-B498-43B3-948B-1728B52AA6E4}">
                <adec:decorative xmlns:adec="http://schemas.microsoft.com/office/drawing/2017/decorative" val="1"/>
              </a:ext>
            </a:extLst>
          </p:cNvPr>
          <p:cNvCxnSpPr/>
          <p:nvPr userDrawn="1"/>
        </p:nvCxnSpPr>
        <p:spPr>
          <a:xfrm>
            <a:off x="720000" y="5670000"/>
            <a:ext cx="10728000" cy="0"/>
          </a:xfrm>
          <a:prstGeom prst="line">
            <a:avLst/>
          </a:prstGeom>
          <a:ln>
            <a:solidFill>
              <a:srgbClr val="312F48"/>
            </a:solidFill>
          </a:ln>
        </p:spPr>
        <p:style>
          <a:lnRef idx="1">
            <a:schemeClr val="accent1"/>
          </a:lnRef>
          <a:fillRef idx="0">
            <a:schemeClr val="accent1"/>
          </a:fillRef>
          <a:effectRef idx="0">
            <a:schemeClr val="accent1"/>
          </a:effectRef>
          <a:fontRef idx="minor">
            <a:schemeClr val="tx1"/>
          </a:fontRef>
        </p:style>
      </p:cxnSp>
      <p:sp>
        <p:nvSpPr>
          <p:cNvPr id="11" name="Text Placeholder">
            <a:extLst>
              <a:ext uri="{FF2B5EF4-FFF2-40B4-BE49-F238E27FC236}">
                <a16:creationId xmlns:a16="http://schemas.microsoft.com/office/drawing/2014/main" id="{1094BBCD-AE52-C15D-ED91-BF8EC07E0B0C}"/>
              </a:ext>
            </a:extLst>
          </p:cNvPr>
          <p:cNvSpPr>
            <a:spLocks noGrp="1"/>
          </p:cNvSpPr>
          <p:nvPr>
            <p:ph type="body" idx="1"/>
          </p:nvPr>
        </p:nvSpPr>
        <p:spPr>
          <a:xfrm>
            <a:off x="720000" y="1825625"/>
            <a:ext cx="10515600" cy="3682375"/>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cy-GB" dirty="0"/>
          </a:p>
        </p:txBody>
      </p:sp>
      <p:pic>
        <p:nvPicPr>
          <p:cNvPr id="17" name="CC logo">
            <a:extLst>
              <a:ext uri="{FF2B5EF4-FFF2-40B4-BE49-F238E27FC236}">
                <a16:creationId xmlns:a16="http://schemas.microsoft.com/office/drawing/2014/main" id="{9EA70D9B-B994-D8B6-EA89-1BACABD00708}"/>
              </a:ext>
              <a:ext uri="{C183D7F6-B498-43B3-948B-1728B52AA6E4}">
                <adec:decorative xmlns:adec="http://schemas.microsoft.com/office/drawing/2017/decorative" val="1"/>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p:blipFill>
        <p:spPr>
          <a:xfrm>
            <a:off x="10848646" y="5832000"/>
            <a:ext cx="611034" cy="707906"/>
          </a:xfrm>
          <a:prstGeom prst="rect">
            <a:avLst/>
          </a:prstGeom>
        </p:spPr>
      </p:pic>
      <p:sp>
        <p:nvSpPr>
          <p:cNvPr id="2" name="Address">
            <a:extLst>
              <a:ext uri="{FF2B5EF4-FFF2-40B4-BE49-F238E27FC236}">
                <a16:creationId xmlns:a16="http://schemas.microsoft.com/office/drawing/2014/main" id="{FD98DC1B-10C2-624D-8A2F-D1E9CF1DF068}"/>
              </a:ext>
              <a:ext uri="{C183D7F6-B498-43B3-948B-1728B52AA6E4}">
                <adec:decorative xmlns:adec="http://schemas.microsoft.com/office/drawing/2017/decorative" val="1"/>
              </a:ext>
            </a:extLst>
          </p:cNvPr>
          <p:cNvSpPr txBox="1">
            <a:spLocks/>
          </p:cNvSpPr>
          <p:nvPr userDrawn="1"/>
        </p:nvSpPr>
        <p:spPr>
          <a:xfrm>
            <a:off x="720000" y="5832000"/>
            <a:ext cx="1800000" cy="468000"/>
          </a:xfrm>
          <a:prstGeom prst="rect">
            <a:avLst/>
          </a:prstGeom>
        </p:spPr>
        <p:txBody>
          <a:bodyPr vert="horz" lIns="0" tIns="45720" rIns="0" bIns="45720" rtlCol="0" anchor="t" anchorCtr="0"/>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cy-GB" dirty="0">
                <a:solidFill>
                  <a:srgbClr val="312F48"/>
                </a:solidFill>
              </a:rPr>
              <a:t>colegcymraeg.ac.uk</a:t>
            </a:r>
            <a:br>
              <a:rPr lang="cy-GB" dirty="0">
                <a:solidFill>
                  <a:srgbClr val="312F48"/>
                </a:solidFill>
              </a:rPr>
            </a:br>
            <a:r>
              <a:rPr lang="cy-GB" dirty="0">
                <a:solidFill>
                  <a:srgbClr val="312F48"/>
                </a:solidFill>
              </a:rPr>
              <a:t>@colegcymraeg</a:t>
            </a:r>
          </a:p>
          <a:p>
            <a:endParaRPr lang="cy-GB" dirty="0">
              <a:solidFill>
                <a:srgbClr val="312F48"/>
              </a:solidFill>
            </a:endParaRPr>
          </a:p>
        </p:txBody>
      </p:sp>
    </p:spTree>
    <p:extLst>
      <p:ext uri="{BB962C8B-B14F-4D97-AF65-F5344CB8AC3E}">
        <p14:creationId xmlns:p14="http://schemas.microsoft.com/office/powerpoint/2010/main" val="2637870618"/>
      </p:ext>
    </p:extLst>
  </p:cSld>
  <p:clrMap bg1="lt1" tx1="dk1" bg2="lt2" tx2="dk2" accent1="accent1" accent2="accent2" accent3="accent3" accent4="accent4" accent5="accent5" accent6="accent6" hlink="hlink" folHlink="folHlink"/>
  <p:sldLayoutIdLst>
    <p:sldLayoutId id="2147483675" r:id="rId1"/>
    <p:sldLayoutId id="2147483684" r:id="rId2"/>
    <p:sldLayoutId id="2147483678" r:id="rId3"/>
    <p:sldLayoutId id="2147483679" r:id="rId4"/>
    <p:sldLayoutId id="2147483681" r:id="rId5"/>
    <p:sldLayoutId id="2147483680" r:id="rId6"/>
    <p:sldLayoutId id="2147483683" r:id="rId7"/>
    <p:sldLayoutId id="2147483682" r:id="rId8"/>
  </p:sldLayoutIdLst>
  <p:hf sldNum="0" hdr="0" dt="0"/>
  <p:txStyles>
    <p:titleStyle>
      <a:lvl1pPr algn="l" defTabSz="914400" rtl="0" eaLnBrk="1" latinLnBrk="0" hangingPunct="1">
        <a:lnSpc>
          <a:spcPct val="90000"/>
        </a:lnSpc>
        <a:spcBef>
          <a:spcPct val="0"/>
        </a:spcBef>
        <a:buNone/>
        <a:defRPr sz="4200" kern="1200">
          <a:solidFill>
            <a:srgbClr val="312F48"/>
          </a:solidFill>
          <a:latin typeface="+mj-lt"/>
          <a:ea typeface="+mj-ea"/>
          <a:cs typeface="Poppins" panose="00000500000000000000" pitchFamily="2"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rgbClr val="312F48"/>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rgbClr val="312F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rgbClr val="312F48"/>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rgbClr val="312F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rgbClr val="312F48"/>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461" userDrawn="1">
          <p15:clr>
            <a:srgbClr val="F26B43"/>
          </p15:clr>
        </p15:guide>
        <p15:guide id="4" pos="721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5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57.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5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E917B27-E6E8-D7D5-316E-B5E5008A5B5B}"/>
              </a:ext>
            </a:extLst>
          </p:cNvPr>
          <p:cNvSpPr>
            <a:spLocks noGrp="1"/>
          </p:cNvSpPr>
          <p:nvPr>
            <p:ph type="title"/>
          </p:nvPr>
        </p:nvSpPr>
        <p:spPr/>
        <p:txBody>
          <a:bodyPr/>
          <a:lstStyle/>
          <a:p>
            <a:r>
              <a:rPr lang="cy-GB" dirty="0"/>
              <a:t>Prosiectau Staffio</a:t>
            </a:r>
          </a:p>
        </p:txBody>
      </p:sp>
      <p:sp>
        <p:nvSpPr>
          <p:cNvPr id="7" name="Text Placeholder 6">
            <a:extLst>
              <a:ext uri="{FF2B5EF4-FFF2-40B4-BE49-F238E27FC236}">
                <a16:creationId xmlns:a16="http://schemas.microsoft.com/office/drawing/2014/main" id="{881FD28F-D33A-150F-BA69-9DA2557297E8}"/>
              </a:ext>
            </a:extLst>
          </p:cNvPr>
          <p:cNvSpPr>
            <a:spLocks noGrp="1"/>
          </p:cNvSpPr>
          <p:nvPr>
            <p:ph type="body" sz="quarter" idx="15"/>
          </p:nvPr>
        </p:nvSpPr>
        <p:spPr/>
        <p:txBody>
          <a:bodyPr/>
          <a:lstStyle/>
          <a:p>
            <a:r>
              <a:rPr lang="cy-GB" dirty="0" err="1"/>
              <a:t>Staffing</a:t>
            </a:r>
            <a:r>
              <a:rPr lang="cy-GB" dirty="0"/>
              <a:t> </a:t>
            </a:r>
            <a:r>
              <a:rPr lang="cy-GB" dirty="0" err="1"/>
              <a:t>Projects</a:t>
            </a:r>
            <a:endParaRPr lang="cy-GB" dirty="0"/>
          </a:p>
        </p:txBody>
      </p:sp>
      <p:sp>
        <p:nvSpPr>
          <p:cNvPr id="5" name="Text Placeholder 4">
            <a:extLst>
              <a:ext uri="{FF2B5EF4-FFF2-40B4-BE49-F238E27FC236}">
                <a16:creationId xmlns:a16="http://schemas.microsoft.com/office/drawing/2014/main" id="{033BFBB9-6838-4677-9542-CE68B10F4EF2}"/>
              </a:ext>
            </a:extLst>
          </p:cNvPr>
          <p:cNvSpPr>
            <a:spLocks noGrp="1"/>
          </p:cNvSpPr>
          <p:nvPr>
            <p:ph type="body" sz="quarter" idx="10"/>
          </p:nvPr>
        </p:nvSpPr>
        <p:spPr/>
        <p:txBody>
          <a:bodyPr/>
          <a:lstStyle/>
          <a:p>
            <a:r>
              <a:rPr lang="cy-GB" dirty="0"/>
              <a:t>Haf Everiss</a:t>
            </a:r>
          </a:p>
        </p:txBody>
      </p:sp>
    </p:spTree>
    <p:extLst>
      <p:ext uri="{BB962C8B-B14F-4D97-AF65-F5344CB8AC3E}">
        <p14:creationId xmlns:p14="http://schemas.microsoft.com/office/powerpoint/2010/main" val="8467621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E917B27-E6E8-D7D5-316E-B5E5008A5B5B}"/>
              </a:ext>
            </a:extLst>
          </p:cNvPr>
          <p:cNvSpPr>
            <a:spLocks noGrp="1"/>
          </p:cNvSpPr>
          <p:nvPr>
            <p:ph type="title"/>
          </p:nvPr>
        </p:nvSpPr>
        <p:spPr/>
        <p:txBody>
          <a:bodyPr/>
          <a:lstStyle/>
          <a:p>
            <a:r>
              <a:rPr lang="cy-GB" dirty="0"/>
              <a:t>Diolch </a:t>
            </a:r>
          </a:p>
        </p:txBody>
      </p:sp>
      <p:sp>
        <p:nvSpPr>
          <p:cNvPr id="7" name="Text Placeholder 6">
            <a:extLst>
              <a:ext uri="{FF2B5EF4-FFF2-40B4-BE49-F238E27FC236}">
                <a16:creationId xmlns:a16="http://schemas.microsoft.com/office/drawing/2014/main" id="{881FD28F-D33A-150F-BA69-9DA2557297E8}"/>
              </a:ext>
            </a:extLst>
          </p:cNvPr>
          <p:cNvSpPr>
            <a:spLocks noGrp="1"/>
          </p:cNvSpPr>
          <p:nvPr>
            <p:ph type="body" sz="quarter" idx="15"/>
          </p:nvPr>
        </p:nvSpPr>
        <p:spPr/>
        <p:txBody>
          <a:bodyPr/>
          <a:lstStyle/>
          <a:p>
            <a:r>
              <a:rPr lang="cy-GB" dirty="0" err="1"/>
              <a:t>Thank</a:t>
            </a:r>
            <a:r>
              <a:rPr lang="cy-GB" dirty="0"/>
              <a:t> </a:t>
            </a:r>
            <a:r>
              <a:rPr lang="cy-GB" dirty="0" err="1"/>
              <a:t>you</a:t>
            </a:r>
            <a:endParaRPr lang="cy-GB" dirty="0"/>
          </a:p>
        </p:txBody>
      </p:sp>
    </p:spTree>
    <p:extLst>
      <p:ext uri="{BB962C8B-B14F-4D97-AF65-F5344CB8AC3E}">
        <p14:creationId xmlns:p14="http://schemas.microsoft.com/office/powerpoint/2010/main" val="18419140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84E8A6D-4E5C-F2A6-81B9-0C01E23798A1}"/>
              </a:ext>
            </a:extLst>
          </p:cNvPr>
          <p:cNvSpPr>
            <a:spLocks noGrp="1"/>
          </p:cNvSpPr>
          <p:nvPr>
            <p:ph type="title"/>
          </p:nvPr>
        </p:nvSpPr>
        <p:spPr/>
        <p:txBody>
          <a:bodyPr/>
          <a:lstStyle/>
          <a:p>
            <a:r>
              <a:rPr lang="cy-GB" dirty="0"/>
              <a:t>STAFF</a:t>
            </a:r>
          </a:p>
        </p:txBody>
      </p:sp>
      <p:sp>
        <p:nvSpPr>
          <p:cNvPr id="4" name="Text Placeholder 3">
            <a:extLst>
              <a:ext uri="{FF2B5EF4-FFF2-40B4-BE49-F238E27FC236}">
                <a16:creationId xmlns:a16="http://schemas.microsoft.com/office/drawing/2014/main" id="{75A75392-A630-A010-C5A5-F8D37DF86043}"/>
              </a:ext>
            </a:extLst>
          </p:cNvPr>
          <p:cNvSpPr>
            <a:spLocks noGrp="1"/>
          </p:cNvSpPr>
          <p:nvPr>
            <p:ph type="body" sz="quarter" idx="11"/>
          </p:nvPr>
        </p:nvSpPr>
        <p:spPr>
          <a:xfrm>
            <a:off x="720000" y="2443886"/>
            <a:ext cx="5376000" cy="3348000"/>
          </a:xfrm>
        </p:spPr>
        <p:txBody>
          <a:bodyPr>
            <a:normAutofit/>
          </a:bodyPr>
          <a:lstStyle/>
          <a:p>
            <a:pPr>
              <a:lnSpc>
                <a:spcPct val="100000"/>
              </a:lnSpc>
            </a:pPr>
            <a:r>
              <a:rPr lang="en-GB" dirty="0" err="1">
                <a:solidFill>
                  <a:schemeClr val="tx1"/>
                </a:solidFill>
              </a:rPr>
              <a:t>Rydym</a:t>
            </a:r>
            <a:r>
              <a:rPr lang="en-GB" dirty="0">
                <a:solidFill>
                  <a:schemeClr val="tx1"/>
                </a:solidFill>
              </a:rPr>
              <a:t> am </a:t>
            </a:r>
            <a:r>
              <a:rPr lang="en-GB" dirty="0" err="1">
                <a:solidFill>
                  <a:schemeClr val="tx1"/>
                </a:solidFill>
              </a:rPr>
              <a:t>sicrhau</a:t>
            </a:r>
            <a:r>
              <a:rPr lang="en-GB" dirty="0">
                <a:solidFill>
                  <a:schemeClr val="tx1"/>
                </a:solidFill>
              </a:rPr>
              <a:t> bod staff </a:t>
            </a:r>
            <a:r>
              <a:rPr lang="en-GB" dirty="0" err="1">
                <a:solidFill>
                  <a:schemeClr val="tx1"/>
                </a:solidFill>
              </a:rPr>
              <a:t>yn</a:t>
            </a:r>
            <a:r>
              <a:rPr lang="en-GB" dirty="0">
                <a:solidFill>
                  <a:schemeClr val="tx1"/>
                </a:solidFill>
              </a:rPr>
              <a:t> </a:t>
            </a:r>
            <a:r>
              <a:rPr lang="en-GB" dirty="0" err="1">
                <a:solidFill>
                  <a:schemeClr val="tx1"/>
                </a:solidFill>
              </a:rPr>
              <a:t>meddu</a:t>
            </a:r>
            <a:r>
              <a:rPr lang="en-GB" dirty="0">
                <a:solidFill>
                  <a:schemeClr val="tx1"/>
                </a:solidFill>
              </a:rPr>
              <a:t> </a:t>
            </a:r>
            <a:r>
              <a:rPr lang="en-GB" dirty="0" err="1">
                <a:solidFill>
                  <a:schemeClr val="tx1"/>
                </a:solidFill>
              </a:rPr>
              <a:t>ar</a:t>
            </a:r>
            <a:r>
              <a:rPr lang="en-GB" dirty="0">
                <a:solidFill>
                  <a:schemeClr val="tx1"/>
                </a:solidFill>
              </a:rPr>
              <a:t> y </a:t>
            </a:r>
            <a:r>
              <a:rPr lang="en-GB" dirty="0" err="1">
                <a:solidFill>
                  <a:schemeClr val="tx1"/>
                </a:solidFill>
              </a:rPr>
              <a:t>sgiliau</a:t>
            </a:r>
            <a:r>
              <a:rPr lang="en-GB" dirty="0">
                <a:solidFill>
                  <a:schemeClr val="tx1"/>
                </a:solidFill>
              </a:rPr>
              <a:t> </a:t>
            </a:r>
            <a:r>
              <a:rPr lang="en-GB" dirty="0" err="1">
                <a:solidFill>
                  <a:schemeClr val="tx1"/>
                </a:solidFill>
              </a:rPr>
              <a:t>priodol</a:t>
            </a:r>
            <a:r>
              <a:rPr lang="en-GB" dirty="0">
                <a:solidFill>
                  <a:schemeClr val="tx1"/>
                </a:solidFill>
              </a:rPr>
              <a:t> </a:t>
            </a:r>
            <a:r>
              <a:rPr lang="en-GB" dirty="0" err="1">
                <a:solidFill>
                  <a:schemeClr val="tx1"/>
                </a:solidFill>
              </a:rPr>
              <a:t>i</a:t>
            </a:r>
            <a:r>
              <a:rPr lang="en-GB" dirty="0">
                <a:solidFill>
                  <a:schemeClr val="tx1"/>
                </a:solidFill>
              </a:rPr>
              <a:t> </a:t>
            </a:r>
            <a:r>
              <a:rPr lang="en-GB" dirty="0" err="1">
                <a:solidFill>
                  <a:schemeClr val="tx1"/>
                </a:solidFill>
              </a:rPr>
              <a:t>addysgu’n</a:t>
            </a:r>
            <a:r>
              <a:rPr lang="en-GB" dirty="0">
                <a:solidFill>
                  <a:schemeClr val="tx1"/>
                </a:solidFill>
              </a:rPr>
              <a:t> </a:t>
            </a:r>
            <a:r>
              <a:rPr lang="en-GB" dirty="0" err="1">
                <a:solidFill>
                  <a:schemeClr val="tx1"/>
                </a:solidFill>
              </a:rPr>
              <a:t>ddwyieithog</a:t>
            </a:r>
            <a:r>
              <a:rPr lang="en-GB" dirty="0">
                <a:solidFill>
                  <a:schemeClr val="tx1"/>
                </a:solidFill>
              </a:rPr>
              <a:t> </a:t>
            </a:r>
            <a:r>
              <a:rPr lang="en-GB" dirty="0" err="1">
                <a:solidFill>
                  <a:schemeClr val="tx1"/>
                </a:solidFill>
              </a:rPr>
              <a:t>ledled</a:t>
            </a:r>
            <a:r>
              <a:rPr lang="en-GB" dirty="0">
                <a:solidFill>
                  <a:schemeClr val="tx1"/>
                </a:solidFill>
              </a:rPr>
              <a:t> Cymru ac </a:t>
            </a:r>
            <a:r>
              <a:rPr lang="en-GB" dirty="0" err="1">
                <a:solidFill>
                  <a:schemeClr val="tx1"/>
                </a:solidFill>
              </a:rPr>
              <a:t>ar</a:t>
            </a:r>
            <a:r>
              <a:rPr lang="en-GB" dirty="0">
                <a:solidFill>
                  <a:schemeClr val="tx1"/>
                </a:solidFill>
              </a:rPr>
              <a:t> draws </a:t>
            </a:r>
            <a:r>
              <a:rPr lang="en-GB" dirty="0" err="1">
                <a:solidFill>
                  <a:schemeClr val="tx1"/>
                </a:solidFill>
              </a:rPr>
              <a:t>ystod</a:t>
            </a:r>
            <a:r>
              <a:rPr lang="en-GB" dirty="0">
                <a:solidFill>
                  <a:schemeClr val="tx1"/>
                </a:solidFill>
              </a:rPr>
              <a:t> o </a:t>
            </a:r>
            <a:r>
              <a:rPr lang="en-GB" dirty="0" err="1">
                <a:solidFill>
                  <a:schemeClr val="tx1"/>
                </a:solidFill>
              </a:rPr>
              <a:t>bynciau</a:t>
            </a:r>
            <a:r>
              <a:rPr lang="en-GB" dirty="0">
                <a:solidFill>
                  <a:schemeClr val="tx1"/>
                </a:solidFill>
              </a:rPr>
              <a:t>. </a:t>
            </a:r>
            <a:br>
              <a:rPr lang="en-GB" dirty="0">
                <a:solidFill>
                  <a:schemeClr val="tx1"/>
                </a:solidFill>
              </a:rPr>
            </a:br>
            <a:br>
              <a:rPr lang="en-GB" dirty="0">
                <a:solidFill>
                  <a:schemeClr val="tx1"/>
                </a:solidFill>
              </a:rPr>
            </a:br>
            <a:endParaRPr lang="cy-GB" dirty="0"/>
          </a:p>
        </p:txBody>
      </p:sp>
      <p:sp>
        <p:nvSpPr>
          <p:cNvPr id="5" name="Blwch Testun 4">
            <a:extLst>
              <a:ext uri="{FF2B5EF4-FFF2-40B4-BE49-F238E27FC236}">
                <a16:creationId xmlns:a16="http://schemas.microsoft.com/office/drawing/2014/main" id="{8445191F-94F5-F256-07BC-A199F4C174E1}"/>
              </a:ext>
            </a:extLst>
          </p:cNvPr>
          <p:cNvSpPr txBox="1"/>
          <p:nvPr/>
        </p:nvSpPr>
        <p:spPr>
          <a:xfrm>
            <a:off x="6096000" y="2443886"/>
            <a:ext cx="5376000" cy="2246769"/>
          </a:xfrm>
          <a:prstGeom prst="rect">
            <a:avLst/>
          </a:prstGeom>
          <a:noFill/>
        </p:spPr>
        <p:txBody>
          <a:bodyPr wrap="square">
            <a:spAutoFit/>
          </a:bodyPr>
          <a:lstStyle/>
          <a:p>
            <a:pPr>
              <a:lnSpc>
                <a:spcPct val="100000"/>
              </a:lnSpc>
            </a:pPr>
            <a:r>
              <a:rPr lang="en-US" sz="2800" dirty="0">
                <a:solidFill>
                  <a:schemeClr val="tx1"/>
                </a:solidFill>
              </a:rPr>
              <a:t>We want to </a:t>
            </a:r>
            <a:r>
              <a:rPr lang="en-US" sz="2800" dirty="0"/>
              <a:t>e</a:t>
            </a:r>
            <a:r>
              <a:rPr lang="en-US" sz="2800" dirty="0">
                <a:solidFill>
                  <a:schemeClr val="tx1"/>
                </a:solidFill>
              </a:rPr>
              <a:t>nsure that staff have the appropriate skills to teach bilingually across the country and across a range of subjects.</a:t>
            </a:r>
            <a:endParaRPr lang="en-GB" sz="2800" dirty="0">
              <a:solidFill>
                <a:schemeClr val="tx1"/>
              </a:solidFill>
            </a:endParaRPr>
          </a:p>
        </p:txBody>
      </p:sp>
    </p:spTree>
    <p:extLst>
      <p:ext uri="{BB962C8B-B14F-4D97-AF65-F5344CB8AC3E}">
        <p14:creationId xmlns:p14="http://schemas.microsoft.com/office/powerpoint/2010/main" val="3385520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711FED9-F46C-AE35-7EC6-627B43607E01}"/>
              </a:ext>
            </a:extLst>
          </p:cNvPr>
          <p:cNvSpPr>
            <a:spLocks noGrp="1"/>
          </p:cNvSpPr>
          <p:nvPr>
            <p:ph type="title"/>
          </p:nvPr>
        </p:nvSpPr>
        <p:spPr/>
        <p:txBody>
          <a:bodyPr/>
          <a:lstStyle/>
          <a:p>
            <a:r>
              <a:rPr lang="cy-GB" sz="3600" dirty="0"/>
              <a:t>CYNLLUN GWREIDDIO</a:t>
            </a:r>
          </a:p>
        </p:txBody>
      </p:sp>
      <p:sp>
        <p:nvSpPr>
          <p:cNvPr id="7" name="Text Placeholder 6">
            <a:extLst>
              <a:ext uri="{FF2B5EF4-FFF2-40B4-BE49-F238E27FC236}">
                <a16:creationId xmlns:a16="http://schemas.microsoft.com/office/drawing/2014/main" id="{6F1FE60E-FAA5-5310-66FD-5817256D6C21}"/>
              </a:ext>
            </a:extLst>
          </p:cNvPr>
          <p:cNvSpPr>
            <a:spLocks noGrp="1"/>
          </p:cNvSpPr>
          <p:nvPr>
            <p:ph type="body" sz="quarter" idx="10"/>
          </p:nvPr>
        </p:nvSpPr>
        <p:spPr/>
        <p:txBody>
          <a:bodyPr/>
          <a:lstStyle/>
          <a:p>
            <a:pPr>
              <a:lnSpc>
                <a:spcPct val="100000"/>
              </a:lnSpc>
            </a:pPr>
            <a:r>
              <a:rPr lang="cy-GB" dirty="0"/>
              <a:t>Cymuned frwdfrydig o staff sy’n gweithio'n ddwyieithog ar draws y sector addysg bellach a phrentisiaethau. </a:t>
            </a:r>
          </a:p>
        </p:txBody>
      </p:sp>
      <p:sp>
        <p:nvSpPr>
          <p:cNvPr id="9" name="Text Placeholder 8">
            <a:extLst>
              <a:ext uri="{FF2B5EF4-FFF2-40B4-BE49-F238E27FC236}">
                <a16:creationId xmlns:a16="http://schemas.microsoft.com/office/drawing/2014/main" id="{E203B6DF-DAE6-8BB9-DCBF-B07675484372}"/>
              </a:ext>
            </a:extLst>
          </p:cNvPr>
          <p:cNvSpPr>
            <a:spLocks noGrp="1"/>
          </p:cNvSpPr>
          <p:nvPr>
            <p:ph type="body" sz="quarter" idx="13"/>
          </p:nvPr>
        </p:nvSpPr>
        <p:spPr/>
        <p:txBody>
          <a:bodyPr/>
          <a:lstStyle/>
          <a:p>
            <a:r>
              <a:rPr lang="cy-GB" sz="3600" dirty="0"/>
              <a:t>GWREIDDIO SCHEME</a:t>
            </a:r>
          </a:p>
        </p:txBody>
      </p:sp>
      <p:sp>
        <p:nvSpPr>
          <p:cNvPr id="8" name="Text Placeholder 7">
            <a:extLst>
              <a:ext uri="{FF2B5EF4-FFF2-40B4-BE49-F238E27FC236}">
                <a16:creationId xmlns:a16="http://schemas.microsoft.com/office/drawing/2014/main" id="{421DEE80-0623-F906-8B57-39454349EA77}"/>
              </a:ext>
            </a:extLst>
          </p:cNvPr>
          <p:cNvSpPr>
            <a:spLocks noGrp="1"/>
          </p:cNvSpPr>
          <p:nvPr>
            <p:ph type="body" sz="quarter" idx="12"/>
          </p:nvPr>
        </p:nvSpPr>
        <p:spPr/>
        <p:txBody>
          <a:bodyPr/>
          <a:lstStyle/>
          <a:p>
            <a:pPr>
              <a:lnSpc>
                <a:spcPct val="100000"/>
              </a:lnSpc>
            </a:pPr>
            <a:r>
              <a:rPr lang="en-US" dirty="0"/>
              <a:t>An enthusiastic community of staff who work bilingually across the further education and apprenticeships sector. </a:t>
            </a:r>
            <a:endParaRPr lang="cy-GB" dirty="0"/>
          </a:p>
        </p:txBody>
      </p:sp>
    </p:spTree>
    <p:extLst>
      <p:ext uri="{BB962C8B-B14F-4D97-AF65-F5344CB8AC3E}">
        <p14:creationId xmlns:p14="http://schemas.microsoft.com/office/powerpoint/2010/main" val="37561147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106485-EB3A-FE45-3323-B7B3BADC4AFF}"/>
              </a:ext>
            </a:extLst>
          </p:cNvPr>
          <p:cNvSpPr>
            <a:spLocks noGrp="1"/>
          </p:cNvSpPr>
          <p:nvPr>
            <p:ph type="title"/>
          </p:nvPr>
        </p:nvSpPr>
        <p:spPr>
          <a:xfrm>
            <a:off x="1080000" y="990000"/>
            <a:ext cx="4680000" cy="612000"/>
          </a:xfrm>
        </p:spPr>
        <p:txBody>
          <a:bodyPr anchor="t">
            <a:normAutofit/>
          </a:bodyPr>
          <a:lstStyle/>
          <a:p>
            <a:r>
              <a:rPr lang="cy-GB" dirty="0"/>
              <a:t>Gwobrau </a:t>
            </a:r>
          </a:p>
        </p:txBody>
      </p:sp>
      <p:sp>
        <p:nvSpPr>
          <p:cNvPr id="12" name="Text Placeholder 2">
            <a:extLst>
              <a:ext uri="{FF2B5EF4-FFF2-40B4-BE49-F238E27FC236}">
                <a16:creationId xmlns:a16="http://schemas.microsoft.com/office/drawing/2014/main" id="{6AEDB6DC-A26F-8FF1-5143-E3FD28F8190F}"/>
              </a:ext>
            </a:extLst>
          </p:cNvPr>
          <p:cNvSpPr>
            <a:spLocks noGrp="1"/>
          </p:cNvSpPr>
          <p:nvPr>
            <p:ph type="body" sz="quarter" idx="11"/>
          </p:nvPr>
        </p:nvSpPr>
        <p:spPr>
          <a:xfrm>
            <a:off x="1080000" y="1598228"/>
            <a:ext cx="4680000" cy="1254086"/>
          </a:xfrm>
        </p:spPr>
        <p:txBody>
          <a:bodyPr vert="horz" lIns="0" tIns="0" rIns="0" bIns="0" rtlCol="0" anchor="t">
            <a:normAutofit/>
          </a:bodyPr>
          <a:lstStyle/>
          <a:p>
            <a:r>
              <a:rPr lang="cy-GB" dirty="0">
                <a:ea typeface="+mn-lt"/>
                <a:cs typeface="+mn-lt"/>
              </a:rPr>
              <a:t>Pob blwyddyn, mae’r Coleg yn rhoi nifer o wobrau i unigolion disglair am waith, cyflawniad neu gyfraniad rhagorol.</a:t>
            </a:r>
            <a:endParaRPr lang="cy-GB" dirty="0">
              <a:cs typeface="Poppins Medium"/>
            </a:endParaRPr>
          </a:p>
        </p:txBody>
      </p:sp>
      <p:pic>
        <p:nvPicPr>
          <p:cNvPr id="7" name="Picture Placeholder 6" descr="Osian James yn derbyn ei wobr gan aelod o deulu Gareth Pierce">
            <a:extLst>
              <a:ext uri="{FF2B5EF4-FFF2-40B4-BE49-F238E27FC236}">
                <a16:creationId xmlns:a16="http://schemas.microsoft.com/office/drawing/2014/main" id="{E7FDC646-D873-E384-8627-B5E5A4EB8B6D}"/>
              </a:ext>
            </a:extLst>
          </p:cNvPr>
          <p:cNvPicPr>
            <a:picLocks noGrp="1" noChangeAspect="1"/>
          </p:cNvPicPr>
          <p:nvPr>
            <p:ph type="pic" sz="quarter" idx="12"/>
          </p:nvPr>
        </p:nvPicPr>
        <p:blipFill rotWithShape="1">
          <a:blip r:embed="rId3"/>
          <a:srcRect l="8055" r="22895" b="2"/>
          <a:stretch/>
        </p:blipFill>
        <p:spPr>
          <a:xfrm>
            <a:off x="6096000" y="450000"/>
            <a:ext cx="5400000" cy="5220000"/>
          </a:xfrm>
          <a:noFill/>
        </p:spPr>
      </p:pic>
      <p:sp>
        <p:nvSpPr>
          <p:cNvPr id="9" name="Title 1">
            <a:extLst>
              <a:ext uri="{FF2B5EF4-FFF2-40B4-BE49-F238E27FC236}">
                <a16:creationId xmlns:a16="http://schemas.microsoft.com/office/drawing/2014/main" id="{FB937895-A2CB-7023-1950-C56A6E11FCC0}"/>
              </a:ext>
            </a:extLst>
          </p:cNvPr>
          <p:cNvSpPr txBox="1">
            <a:spLocks/>
          </p:cNvSpPr>
          <p:nvPr/>
        </p:nvSpPr>
        <p:spPr>
          <a:xfrm>
            <a:off x="1080000" y="3178028"/>
            <a:ext cx="4680000" cy="612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500" kern="1200">
                <a:solidFill>
                  <a:schemeClr val="bg1"/>
                </a:solidFill>
                <a:latin typeface="+mj-lt"/>
                <a:ea typeface="+mj-ea"/>
                <a:cs typeface="Poppins" panose="00000500000000000000" pitchFamily="2" charset="0"/>
              </a:defRPr>
            </a:lvl1pPr>
          </a:lstStyle>
          <a:p>
            <a:r>
              <a:rPr lang="cy-GB" dirty="0" err="1">
                <a:cs typeface="Poppins"/>
              </a:rPr>
              <a:t>Awards</a:t>
            </a:r>
          </a:p>
        </p:txBody>
      </p:sp>
      <p:sp>
        <p:nvSpPr>
          <p:cNvPr id="14" name="Text Placeholder 2">
            <a:extLst>
              <a:ext uri="{FF2B5EF4-FFF2-40B4-BE49-F238E27FC236}">
                <a16:creationId xmlns:a16="http://schemas.microsoft.com/office/drawing/2014/main" id="{588B05FE-F79E-F0E3-F8FE-6A777AAED0FB}"/>
              </a:ext>
            </a:extLst>
          </p:cNvPr>
          <p:cNvSpPr txBox="1">
            <a:spLocks/>
          </p:cNvSpPr>
          <p:nvPr/>
        </p:nvSpPr>
        <p:spPr>
          <a:xfrm>
            <a:off x="1080000" y="3906000"/>
            <a:ext cx="4680000" cy="1254086"/>
          </a:xfrm>
          <a:prstGeom prst="rect">
            <a:avLst/>
          </a:prstGeom>
        </p:spPr>
        <p:txBody>
          <a:bodyPr vert="horz" lIns="0" tIns="0" rIns="0" bIns="0" rtlCol="0" anchor="t">
            <a:normAutofit/>
          </a:bodyPr>
          <a:lstStyle>
            <a:lvl1pPr marL="0" indent="0" algn="l" defTabSz="914400" rtl="0" eaLnBrk="1" latinLnBrk="0" hangingPunct="1">
              <a:lnSpc>
                <a:spcPct val="100000"/>
              </a:lnSpc>
              <a:spcBef>
                <a:spcPts val="1200"/>
              </a:spcBef>
              <a:buFont typeface="Arial" panose="020B0604020202020204" pitchFamily="34" charset="0"/>
              <a:buNone/>
              <a:defRPr sz="1800" kern="1200">
                <a:solidFill>
                  <a:schemeClr val="bg1"/>
                </a:solidFill>
                <a:latin typeface="+mn-lt"/>
                <a:ea typeface="+mn-ea"/>
                <a:cs typeface="+mn-cs"/>
              </a:defRPr>
            </a:lvl1pPr>
            <a:lvl2pPr marL="457200" indent="0" algn="l" defTabSz="914400" rtl="0" eaLnBrk="1" latinLnBrk="0" hangingPunct="1">
              <a:lnSpc>
                <a:spcPct val="100000"/>
              </a:lnSpc>
              <a:spcBef>
                <a:spcPts val="500"/>
              </a:spcBef>
              <a:buFont typeface="Arial" panose="020B0604020202020204" pitchFamily="34" charset="0"/>
              <a:buNone/>
              <a:defRPr sz="1600" kern="1200">
                <a:solidFill>
                  <a:schemeClr val="bg1"/>
                </a:solidFill>
                <a:latin typeface="+mn-lt"/>
                <a:ea typeface="+mn-ea"/>
                <a:cs typeface="+mn-cs"/>
              </a:defRPr>
            </a:lvl2pPr>
            <a:lvl3pPr marL="914400" indent="0" algn="l" defTabSz="914400" rtl="0" eaLnBrk="1" latinLnBrk="0" hangingPunct="1">
              <a:lnSpc>
                <a:spcPct val="100000"/>
              </a:lnSpc>
              <a:spcBef>
                <a:spcPts val="500"/>
              </a:spcBef>
              <a:buFont typeface="Arial" panose="020B0604020202020204" pitchFamily="34" charset="0"/>
              <a:buNone/>
              <a:defRPr sz="1400" kern="1200">
                <a:solidFill>
                  <a:schemeClr val="bg1"/>
                </a:solidFill>
                <a:latin typeface="+mn-lt"/>
                <a:ea typeface="+mn-ea"/>
                <a:cs typeface="+mn-cs"/>
              </a:defRPr>
            </a:lvl3pPr>
            <a:lvl4pPr marL="1371600" indent="0" algn="l" defTabSz="914400" rtl="0" eaLnBrk="1" latinLnBrk="0" hangingPunct="1">
              <a:lnSpc>
                <a:spcPct val="100000"/>
              </a:lnSpc>
              <a:spcBef>
                <a:spcPts val="500"/>
              </a:spcBef>
              <a:buFont typeface="Arial" panose="020B0604020202020204" pitchFamily="34" charset="0"/>
              <a:buNone/>
              <a:defRPr sz="1200" kern="1200">
                <a:solidFill>
                  <a:schemeClr val="bg1"/>
                </a:solidFill>
                <a:latin typeface="+mn-lt"/>
                <a:ea typeface="+mn-ea"/>
                <a:cs typeface="+mn-cs"/>
              </a:defRPr>
            </a:lvl4pPr>
            <a:lvl5pPr marL="1828800" indent="0" algn="l" defTabSz="914400" rtl="0" eaLnBrk="1" latinLnBrk="0" hangingPunct="1">
              <a:lnSpc>
                <a:spcPct val="100000"/>
              </a:lnSpc>
              <a:spcBef>
                <a:spcPts val="500"/>
              </a:spcBef>
              <a:buFont typeface="Arial" panose="020B0604020202020204" pitchFamily="34" charset="0"/>
              <a:buNone/>
              <a:defRP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dirty="0" err="1">
                <a:ea typeface="+mn-lt"/>
                <a:cs typeface="+mn-lt"/>
              </a:rPr>
              <a:t>Every</a:t>
            </a:r>
            <a:r>
              <a:rPr lang="cy-GB" dirty="0">
                <a:ea typeface="+mn-lt"/>
                <a:cs typeface="+mn-lt"/>
              </a:rPr>
              <a:t> </a:t>
            </a:r>
            <a:r>
              <a:rPr lang="cy-GB" dirty="0" err="1">
                <a:ea typeface="+mn-lt"/>
                <a:cs typeface="+mn-lt"/>
              </a:rPr>
              <a:t>year</a:t>
            </a:r>
            <a:r>
              <a:rPr lang="cy-GB" dirty="0">
                <a:ea typeface="+mn-lt"/>
                <a:cs typeface="+mn-lt"/>
              </a:rPr>
              <a:t>, the Coleg </a:t>
            </a:r>
            <a:r>
              <a:rPr lang="cy-GB" dirty="0" err="1">
                <a:ea typeface="+mn-lt"/>
                <a:cs typeface="+mn-lt"/>
              </a:rPr>
              <a:t>gives</a:t>
            </a:r>
            <a:r>
              <a:rPr lang="cy-GB" dirty="0">
                <a:ea typeface="+mn-lt"/>
                <a:cs typeface="+mn-lt"/>
              </a:rPr>
              <a:t> a </a:t>
            </a:r>
            <a:r>
              <a:rPr lang="cy-GB" dirty="0" err="1">
                <a:ea typeface="+mn-lt"/>
                <a:cs typeface="+mn-lt"/>
              </a:rPr>
              <a:t>number</a:t>
            </a:r>
            <a:r>
              <a:rPr lang="cy-GB" dirty="0">
                <a:ea typeface="+mn-lt"/>
                <a:cs typeface="+mn-lt"/>
              </a:rPr>
              <a:t> of </a:t>
            </a:r>
            <a:r>
              <a:rPr lang="cy-GB" dirty="0" err="1">
                <a:ea typeface="+mn-lt"/>
                <a:cs typeface="+mn-lt"/>
              </a:rPr>
              <a:t>awards</a:t>
            </a:r>
            <a:r>
              <a:rPr lang="cy-GB" dirty="0">
                <a:ea typeface="+mn-lt"/>
                <a:cs typeface="+mn-lt"/>
              </a:rPr>
              <a:t> to </a:t>
            </a:r>
            <a:r>
              <a:rPr lang="cy-GB" dirty="0" err="1">
                <a:ea typeface="+mn-lt"/>
                <a:cs typeface="+mn-lt"/>
              </a:rPr>
              <a:t>talented</a:t>
            </a:r>
            <a:r>
              <a:rPr lang="cy-GB" dirty="0">
                <a:ea typeface="+mn-lt"/>
                <a:cs typeface="+mn-lt"/>
              </a:rPr>
              <a:t> </a:t>
            </a:r>
            <a:r>
              <a:rPr lang="cy-GB" dirty="0" err="1">
                <a:ea typeface="+mn-lt"/>
                <a:cs typeface="+mn-lt"/>
              </a:rPr>
              <a:t>individuals</a:t>
            </a:r>
            <a:r>
              <a:rPr lang="cy-GB" dirty="0">
                <a:ea typeface="+mn-lt"/>
                <a:cs typeface="+mn-lt"/>
              </a:rPr>
              <a:t>, </a:t>
            </a:r>
            <a:r>
              <a:rPr lang="cy-GB" dirty="0" err="1">
                <a:ea typeface="+mn-lt"/>
                <a:cs typeface="+mn-lt"/>
              </a:rPr>
              <a:t>either</a:t>
            </a:r>
            <a:r>
              <a:rPr lang="cy-GB" dirty="0">
                <a:ea typeface="+mn-lt"/>
                <a:cs typeface="+mn-lt"/>
              </a:rPr>
              <a:t> </a:t>
            </a:r>
            <a:r>
              <a:rPr lang="cy-GB" dirty="0" err="1">
                <a:ea typeface="+mn-lt"/>
                <a:cs typeface="+mn-lt"/>
              </a:rPr>
              <a:t>for</a:t>
            </a:r>
            <a:r>
              <a:rPr lang="cy-GB" dirty="0">
                <a:ea typeface="+mn-lt"/>
                <a:cs typeface="+mn-lt"/>
              </a:rPr>
              <a:t> </a:t>
            </a:r>
            <a:r>
              <a:rPr lang="cy-GB" dirty="0" err="1">
                <a:ea typeface="+mn-lt"/>
                <a:cs typeface="+mn-lt"/>
              </a:rPr>
              <a:t>excellent</a:t>
            </a:r>
            <a:r>
              <a:rPr lang="cy-GB" dirty="0">
                <a:ea typeface="+mn-lt"/>
                <a:cs typeface="+mn-lt"/>
              </a:rPr>
              <a:t> </a:t>
            </a:r>
            <a:r>
              <a:rPr lang="cy-GB" dirty="0" err="1">
                <a:ea typeface="+mn-lt"/>
                <a:cs typeface="+mn-lt"/>
              </a:rPr>
              <a:t>work</a:t>
            </a:r>
            <a:r>
              <a:rPr lang="cy-GB" dirty="0">
                <a:ea typeface="+mn-lt"/>
                <a:cs typeface="+mn-lt"/>
              </a:rPr>
              <a:t>, </a:t>
            </a:r>
            <a:r>
              <a:rPr lang="cy-GB" dirty="0" err="1">
                <a:ea typeface="+mn-lt"/>
                <a:cs typeface="+mn-lt"/>
              </a:rPr>
              <a:t>achievement</a:t>
            </a:r>
            <a:r>
              <a:rPr lang="cy-GB" dirty="0">
                <a:ea typeface="+mn-lt"/>
                <a:cs typeface="+mn-lt"/>
              </a:rPr>
              <a:t> or </a:t>
            </a:r>
            <a:r>
              <a:rPr lang="cy-GB" dirty="0" err="1">
                <a:ea typeface="+mn-lt"/>
                <a:cs typeface="+mn-lt"/>
              </a:rPr>
              <a:t>contribution</a:t>
            </a:r>
            <a:r>
              <a:rPr lang="cy-GB" dirty="0">
                <a:ea typeface="+mn-lt"/>
                <a:cs typeface="+mn-lt"/>
              </a:rPr>
              <a:t>.  </a:t>
            </a:r>
            <a:endParaRPr lang="en-US"/>
          </a:p>
        </p:txBody>
      </p:sp>
    </p:spTree>
    <p:extLst>
      <p:ext uri="{BB962C8B-B14F-4D97-AF65-F5344CB8AC3E}">
        <p14:creationId xmlns:p14="http://schemas.microsoft.com/office/powerpoint/2010/main" val="1578250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84E8A6D-4E5C-F2A6-81B9-0C01E23798A1}"/>
              </a:ext>
            </a:extLst>
          </p:cNvPr>
          <p:cNvSpPr>
            <a:spLocks noGrp="1"/>
          </p:cNvSpPr>
          <p:nvPr>
            <p:ph type="title"/>
          </p:nvPr>
        </p:nvSpPr>
        <p:spPr>
          <a:xfrm>
            <a:off x="720000" y="1260000"/>
            <a:ext cx="5376000" cy="792000"/>
          </a:xfrm>
        </p:spPr>
        <p:txBody>
          <a:bodyPr/>
          <a:lstStyle/>
          <a:p>
            <a:r>
              <a:rPr lang="cy-GB" sz="3200" dirty="0"/>
              <a:t>Arbenigwraig e-ddysgu</a:t>
            </a:r>
          </a:p>
        </p:txBody>
      </p:sp>
      <p:sp>
        <p:nvSpPr>
          <p:cNvPr id="4" name="Text Placeholder 3">
            <a:extLst>
              <a:ext uri="{FF2B5EF4-FFF2-40B4-BE49-F238E27FC236}">
                <a16:creationId xmlns:a16="http://schemas.microsoft.com/office/drawing/2014/main" id="{75A75392-A630-A010-C5A5-F8D37DF86043}"/>
              </a:ext>
            </a:extLst>
          </p:cNvPr>
          <p:cNvSpPr>
            <a:spLocks noGrp="1"/>
          </p:cNvSpPr>
          <p:nvPr>
            <p:ph type="body" sz="quarter" idx="11"/>
          </p:nvPr>
        </p:nvSpPr>
        <p:spPr>
          <a:xfrm>
            <a:off x="720000" y="1651781"/>
            <a:ext cx="5376000" cy="3348000"/>
          </a:xfrm>
        </p:spPr>
        <p:txBody>
          <a:bodyPr vert="horz" lIns="0" tIns="45720" rIns="0" bIns="45720" rtlCol="0" anchor="t">
            <a:normAutofit/>
          </a:bodyPr>
          <a:lstStyle/>
          <a:p>
            <a:pPr marL="457200" indent="-457200">
              <a:lnSpc>
                <a:spcPct val="100000"/>
              </a:lnSpc>
              <a:buChar char="•"/>
            </a:pPr>
            <a:endParaRPr lang="cy-GB" dirty="0">
              <a:cs typeface="Poppins Medium"/>
            </a:endParaRPr>
          </a:p>
          <a:p>
            <a:pPr marL="457200" indent="-457200">
              <a:lnSpc>
                <a:spcPct val="100000"/>
              </a:lnSpc>
              <a:buChar char="•"/>
            </a:pPr>
            <a:r>
              <a:rPr lang="cy-GB" sz="2300" dirty="0">
                <a:cs typeface="Poppins Medium"/>
              </a:rPr>
              <a:t>Cyflwyniad i'r Porth a HWB </a:t>
            </a:r>
            <a:br>
              <a:rPr lang="cy-GB" sz="2300" dirty="0">
                <a:cs typeface="Poppins Medium"/>
              </a:rPr>
            </a:br>
            <a:endParaRPr lang="cy-GB" sz="2300" dirty="0">
              <a:cs typeface="Poppins Medium"/>
            </a:endParaRPr>
          </a:p>
          <a:p>
            <a:pPr marL="457200" indent="-457200">
              <a:lnSpc>
                <a:spcPct val="100000"/>
              </a:lnSpc>
              <a:buChar char="•"/>
            </a:pPr>
            <a:r>
              <a:rPr lang="cy-GB" sz="2300" dirty="0">
                <a:cs typeface="Poppins Medium"/>
              </a:rPr>
              <a:t>Cyflwyniad i'r teclyn iaith</a:t>
            </a:r>
            <a:r>
              <a:rPr lang="cy-GB" sz="2500" dirty="0">
                <a:cs typeface="Poppins Medium"/>
              </a:rPr>
              <a:t> </a:t>
            </a:r>
            <a:br>
              <a:rPr lang="cy-GB" dirty="0">
                <a:cs typeface="Poppins Medium"/>
              </a:rPr>
            </a:br>
            <a:endParaRPr lang="cy-GB">
              <a:ea typeface="+mn-lt"/>
              <a:cs typeface="+mn-lt"/>
            </a:endParaRPr>
          </a:p>
        </p:txBody>
      </p:sp>
      <p:sp>
        <p:nvSpPr>
          <p:cNvPr id="2" name="Title 2">
            <a:extLst>
              <a:ext uri="{FF2B5EF4-FFF2-40B4-BE49-F238E27FC236}">
                <a16:creationId xmlns:a16="http://schemas.microsoft.com/office/drawing/2014/main" id="{3B844F0A-821F-E36D-20DC-4D61AEE70129}"/>
              </a:ext>
            </a:extLst>
          </p:cNvPr>
          <p:cNvSpPr txBox="1">
            <a:spLocks/>
          </p:cNvSpPr>
          <p:nvPr/>
        </p:nvSpPr>
        <p:spPr>
          <a:xfrm>
            <a:off x="6150429" y="1260000"/>
            <a:ext cx="5376000" cy="792000"/>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4200" kern="1200">
                <a:solidFill>
                  <a:srgbClr val="312F48"/>
                </a:solidFill>
                <a:latin typeface="+mj-lt"/>
                <a:ea typeface="+mj-ea"/>
                <a:cs typeface="Poppins" panose="00000500000000000000" pitchFamily="2" charset="0"/>
              </a:defRPr>
            </a:lvl1pPr>
          </a:lstStyle>
          <a:p>
            <a:r>
              <a:rPr lang="cy-GB" sz="3200" dirty="0"/>
              <a:t>E-</a:t>
            </a:r>
            <a:r>
              <a:rPr lang="cy-GB" sz="3200" dirty="0" err="1"/>
              <a:t>learning</a:t>
            </a:r>
            <a:r>
              <a:rPr lang="cy-GB" sz="3200" dirty="0"/>
              <a:t> </a:t>
            </a:r>
            <a:r>
              <a:rPr lang="cy-GB" sz="3200" dirty="0" err="1"/>
              <a:t>Specialist</a:t>
            </a:r>
            <a:endParaRPr lang="cy-GB" sz="3200" dirty="0"/>
          </a:p>
        </p:txBody>
      </p:sp>
      <p:sp>
        <p:nvSpPr>
          <p:cNvPr id="8" name="Text Placeholder 3">
            <a:extLst>
              <a:ext uri="{FF2B5EF4-FFF2-40B4-BE49-F238E27FC236}">
                <a16:creationId xmlns:a16="http://schemas.microsoft.com/office/drawing/2014/main" id="{653F81AE-6BA3-0D7C-D2AC-64DA950567B9}"/>
              </a:ext>
            </a:extLst>
          </p:cNvPr>
          <p:cNvSpPr txBox="1">
            <a:spLocks/>
          </p:cNvSpPr>
          <p:nvPr/>
        </p:nvSpPr>
        <p:spPr>
          <a:xfrm>
            <a:off x="6151972" y="1642913"/>
            <a:ext cx="5550171" cy="3348000"/>
          </a:xfrm>
          <a:prstGeom prst="rect">
            <a:avLst/>
          </a:prstGeom>
        </p:spPr>
        <p:txBody>
          <a:bodyPr vert="horz" lIns="0" tIns="45720" rIns="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rgbClr val="312F48"/>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rgbClr val="312F48"/>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rgbClr val="312F48"/>
                </a:solidFill>
                <a:latin typeface="+mn-lt"/>
                <a:ea typeface="+mn-ea"/>
                <a:cs typeface="+mn-cs"/>
              </a:defRPr>
            </a:lvl3pPr>
            <a:lvl4pPr marL="1371600" indent="0" algn="l" defTabSz="914400" rtl="0" eaLnBrk="1" latinLnBrk="0" hangingPunct="1">
              <a:lnSpc>
                <a:spcPct val="100000"/>
              </a:lnSpc>
              <a:spcBef>
                <a:spcPts val="500"/>
              </a:spcBef>
              <a:buFont typeface="Arial" panose="020B0604020202020204" pitchFamily="34" charset="0"/>
              <a:buNone/>
              <a:defRPr sz="1800" kern="1200">
                <a:solidFill>
                  <a:srgbClr val="312F48"/>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rgbClr val="312F48"/>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lnSpc>
                <a:spcPct val="100000"/>
              </a:lnSpc>
              <a:buFont typeface="Arial" panose="020B0604020202020204" pitchFamily="34" charset="0"/>
              <a:buChar char="•"/>
            </a:pPr>
            <a:endParaRPr lang="cy-GB" dirty="0">
              <a:cs typeface="Poppins Medium"/>
            </a:endParaRPr>
          </a:p>
          <a:p>
            <a:pPr marL="457200" indent="-457200">
              <a:lnSpc>
                <a:spcPct val="100000"/>
              </a:lnSpc>
              <a:buChar char="•"/>
            </a:pPr>
            <a:r>
              <a:rPr lang="en-US" sz="2300" dirty="0">
                <a:cs typeface="Poppins Medium"/>
              </a:rPr>
              <a:t>Introduction to the Porth and HWB</a:t>
            </a:r>
            <a:br>
              <a:rPr lang="en-US" sz="2300" dirty="0">
                <a:cs typeface="Poppins Medium"/>
              </a:rPr>
            </a:br>
            <a:r>
              <a:rPr lang="en-US" sz="2300" dirty="0">
                <a:cs typeface="Poppins Medium"/>
              </a:rPr>
              <a:t> </a:t>
            </a:r>
            <a:endParaRPr lang="cy-GB" sz="2300">
              <a:cs typeface="Poppins Medium"/>
            </a:endParaRPr>
          </a:p>
          <a:p>
            <a:pPr marL="457200" indent="-457200">
              <a:lnSpc>
                <a:spcPct val="100000"/>
              </a:lnSpc>
              <a:buChar char="•"/>
            </a:pPr>
            <a:r>
              <a:rPr lang="cy-GB" sz="2300" err="1">
                <a:latin typeface="Poppins Medium"/>
                <a:cs typeface="Calibri"/>
              </a:rPr>
              <a:t>An</a:t>
            </a:r>
            <a:r>
              <a:rPr lang="cy-GB" sz="2300" dirty="0">
                <a:latin typeface="Poppins Medium"/>
                <a:cs typeface="Calibri"/>
              </a:rPr>
              <a:t> </a:t>
            </a:r>
            <a:r>
              <a:rPr lang="cy-GB" sz="2300" err="1">
                <a:latin typeface="Poppins Medium"/>
                <a:cs typeface="Calibri"/>
              </a:rPr>
              <a:t>introduction</a:t>
            </a:r>
            <a:r>
              <a:rPr lang="cy-GB" sz="2300" dirty="0">
                <a:latin typeface="Poppins Medium"/>
                <a:cs typeface="Calibri"/>
              </a:rPr>
              <a:t> to the Teclyn Iaith</a:t>
            </a:r>
            <a:br>
              <a:rPr lang="cy-GB" dirty="0">
                <a:cs typeface="Poppins Medium"/>
              </a:rPr>
            </a:br>
            <a:endParaRPr lang="cy-GB">
              <a:ea typeface="+mn-lt"/>
              <a:cs typeface="+mn-lt"/>
            </a:endParaRPr>
          </a:p>
        </p:txBody>
      </p:sp>
      <p:sp>
        <p:nvSpPr>
          <p:cNvPr id="10" name="Speech Bubble: Rectangle with Corners Rounded 9">
            <a:extLst>
              <a:ext uri="{FF2B5EF4-FFF2-40B4-BE49-F238E27FC236}">
                <a16:creationId xmlns:a16="http://schemas.microsoft.com/office/drawing/2014/main" id="{12EF7DB1-82EF-41C8-B884-F726D757AFFA}"/>
              </a:ext>
            </a:extLst>
          </p:cNvPr>
          <p:cNvSpPr/>
          <p:nvPr/>
        </p:nvSpPr>
        <p:spPr>
          <a:xfrm>
            <a:off x="1133593" y="3898296"/>
            <a:ext cx="4234542" cy="1404256"/>
          </a:xfrm>
          <a:prstGeom prst="wedgeRoundRectCallout">
            <a:avLst/>
          </a:prstGeom>
          <a:solidFill>
            <a:srgbClr val="6C488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ea typeface="+mn-lt"/>
                <a:cs typeface="+mn-lt"/>
              </a:rPr>
              <a:t>Dangosodd Mary </a:t>
            </a:r>
            <a:r>
              <a:rPr lang="en-US" sz="1200" dirty="0" err="1">
                <a:ea typeface="+mn-lt"/>
                <a:cs typeface="+mn-lt"/>
              </a:rPr>
              <a:t>i</a:t>
            </a:r>
            <a:r>
              <a:rPr lang="en-US" sz="1200" dirty="0">
                <a:ea typeface="+mn-lt"/>
                <a:cs typeface="+mn-lt"/>
              </a:rPr>
              <a:t> </a:t>
            </a:r>
            <a:r>
              <a:rPr lang="en-US" sz="1200" dirty="0" err="1">
                <a:ea typeface="+mn-lt"/>
                <a:cs typeface="+mn-lt"/>
              </a:rPr>
              <a:t>ni</a:t>
            </a:r>
            <a:r>
              <a:rPr lang="en-US" sz="1200" dirty="0">
                <a:ea typeface="+mn-lt"/>
                <a:cs typeface="+mn-lt"/>
              </a:rPr>
              <a:t> </a:t>
            </a:r>
            <a:r>
              <a:rPr lang="en-US" sz="1200" dirty="0" err="1">
                <a:ea typeface="+mn-lt"/>
                <a:cs typeface="+mn-lt"/>
              </a:rPr>
              <a:t>ble</a:t>
            </a:r>
            <a:r>
              <a:rPr lang="en-US" sz="1200" dirty="0">
                <a:ea typeface="+mn-lt"/>
                <a:cs typeface="+mn-lt"/>
              </a:rPr>
              <a:t> </a:t>
            </a:r>
            <a:r>
              <a:rPr lang="en-US" sz="1200" dirty="0" err="1">
                <a:ea typeface="+mn-lt"/>
                <a:cs typeface="+mn-lt"/>
              </a:rPr>
              <a:t>i</a:t>
            </a:r>
            <a:r>
              <a:rPr lang="en-US" sz="1200" dirty="0">
                <a:ea typeface="+mn-lt"/>
                <a:cs typeface="+mn-lt"/>
              </a:rPr>
              <a:t> </a:t>
            </a:r>
            <a:r>
              <a:rPr lang="en-US" sz="1200" dirty="0" err="1">
                <a:ea typeface="+mn-lt"/>
                <a:cs typeface="+mn-lt"/>
              </a:rPr>
              <a:t>ddod</a:t>
            </a:r>
            <a:r>
              <a:rPr lang="en-US" sz="1200" dirty="0">
                <a:ea typeface="+mn-lt"/>
                <a:cs typeface="+mn-lt"/>
              </a:rPr>
              <a:t> o </a:t>
            </a:r>
            <a:r>
              <a:rPr lang="en-US" sz="1200" dirty="0" err="1">
                <a:ea typeface="+mn-lt"/>
                <a:cs typeface="+mn-lt"/>
              </a:rPr>
              <a:t>hyd</a:t>
            </a:r>
            <a:r>
              <a:rPr lang="en-US" sz="1200" dirty="0">
                <a:ea typeface="+mn-lt"/>
                <a:cs typeface="+mn-lt"/>
              </a:rPr>
              <a:t> </a:t>
            </a:r>
            <a:r>
              <a:rPr lang="en-US" sz="1200" dirty="0" err="1">
                <a:ea typeface="+mn-lt"/>
                <a:cs typeface="+mn-lt"/>
              </a:rPr>
              <a:t>i</a:t>
            </a:r>
            <a:r>
              <a:rPr lang="en-US" sz="1200" dirty="0">
                <a:ea typeface="+mn-lt"/>
                <a:cs typeface="+mn-lt"/>
              </a:rPr>
              <a:t> </a:t>
            </a:r>
            <a:r>
              <a:rPr lang="en-US" sz="1200" dirty="0" err="1">
                <a:ea typeface="+mn-lt"/>
                <a:cs typeface="+mn-lt"/>
              </a:rPr>
              <a:t>ystod</a:t>
            </a:r>
            <a:r>
              <a:rPr lang="en-US" sz="1200" dirty="0">
                <a:ea typeface="+mn-lt"/>
                <a:cs typeface="+mn-lt"/>
              </a:rPr>
              <a:t> o </a:t>
            </a:r>
            <a:r>
              <a:rPr lang="en-US" sz="1200" dirty="0" err="1">
                <a:ea typeface="+mn-lt"/>
                <a:cs typeface="+mn-lt"/>
              </a:rPr>
              <a:t>adnoddau</a:t>
            </a:r>
            <a:r>
              <a:rPr lang="en-US" sz="1200" dirty="0">
                <a:ea typeface="+mn-lt"/>
                <a:cs typeface="+mn-lt"/>
              </a:rPr>
              <a:t> </a:t>
            </a:r>
            <a:r>
              <a:rPr lang="en-US" sz="1200" dirty="0" err="1">
                <a:ea typeface="+mn-lt"/>
                <a:cs typeface="+mn-lt"/>
              </a:rPr>
              <a:t>dwyieithog</a:t>
            </a:r>
            <a:r>
              <a:rPr lang="en-US" sz="1200" dirty="0">
                <a:ea typeface="+mn-lt"/>
                <a:cs typeface="+mn-lt"/>
              </a:rPr>
              <a:t>, </a:t>
            </a:r>
            <a:r>
              <a:rPr lang="en-US" sz="1200" dirty="0" err="1">
                <a:ea typeface="+mn-lt"/>
                <a:cs typeface="+mn-lt"/>
              </a:rPr>
              <a:t>gan</a:t>
            </a:r>
            <a:r>
              <a:rPr lang="en-US" sz="1200" dirty="0">
                <a:ea typeface="+mn-lt"/>
                <a:cs typeface="+mn-lt"/>
              </a:rPr>
              <a:t> </a:t>
            </a:r>
            <a:r>
              <a:rPr lang="en-US" sz="1200" dirty="0" err="1">
                <a:ea typeface="+mn-lt"/>
                <a:cs typeface="+mn-lt"/>
              </a:rPr>
              <a:t>gynnwys</a:t>
            </a:r>
            <a:r>
              <a:rPr lang="en-US" sz="1200" dirty="0">
                <a:ea typeface="+mn-lt"/>
                <a:cs typeface="+mn-lt"/>
              </a:rPr>
              <a:t> </a:t>
            </a:r>
            <a:r>
              <a:rPr lang="en-US" sz="1200" dirty="0" err="1">
                <a:ea typeface="+mn-lt"/>
                <a:cs typeface="+mn-lt"/>
              </a:rPr>
              <a:t>sleidiau</a:t>
            </a:r>
            <a:r>
              <a:rPr lang="en-US" sz="1200" dirty="0">
                <a:ea typeface="+mn-lt"/>
                <a:cs typeface="+mn-lt"/>
              </a:rPr>
              <a:t> </a:t>
            </a:r>
            <a:r>
              <a:rPr lang="en-US" sz="1200" dirty="0" err="1">
                <a:ea typeface="+mn-lt"/>
                <a:cs typeface="+mn-lt"/>
              </a:rPr>
              <a:t>dwyieithog</a:t>
            </a:r>
            <a:r>
              <a:rPr lang="en-US" sz="1200" dirty="0">
                <a:ea typeface="+mn-lt"/>
                <a:cs typeface="+mn-lt"/>
              </a:rPr>
              <a:t> y </a:t>
            </a:r>
            <a:r>
              <a:rPr lang="en-US" sz="1200" dirty="0" err="1">
                <a:ea typeface="+mn-lt"/>
                <a:cs typeface="+mn-lt"/>
              </a:rPr>
              <a:t>gallwn</a:t>
            </a:r>
            <a:r>
              <a:rPr lang="en-US" sz="1200" dirty="0">
                <a:ea typeface="+mn-lt"/>
                <a:cs typeface="+mn-lt"/>
              </a:rPr>
              <a:t> </a:t>
            </a:r>
            <a:r>
              <a:rPr lang="en-US" sz="1200" dirty="0" err="1">
                <a:ea typeface="+mn-lt"/>
                <a:cs typeface="+mn-lt"/>
              </a:rPr>
              <a:t>eu</a:t>
            </a:r>
            <a:r>
              <a:rPr lang="en-US" sz="1200" dirty="0">
                <a:ea typeface="+mn-lt"/>
                <a:cs typeface="+mn-lt"/>
              </a:rPr>
              <a:t> </a:t>
            </a:r>
            <a:r>
              <a:rPr lang="en-US" sz="1200" dirty="0" err="1">
                <a:ea typeface="+mn-lt"/>
                <a:cs typeface="+mn-lt"/>
              </a:rPr>
              <a:t>defnyddio</a:t>
            </a:r>
            <a:r>
              <a:rPr lang="en-US" sz="1200" dirty="0">
                <a:ea typeface="+mn-lt"/>
                <a:cs typeface="+mn-lt"/>
              </a:rPr>
              <a:t> </a:t>
            </a:r>
            <a:r>
              <a:rPr lang="en-US" sz="1200" dirty="0" err="1">
                <a:ea typeface="+mn-lt"/>
                <a:cs typeface="+mn-lt"/>
              </a:rPr>
              <a:t>ochr</a:t>
            </a:r>
            <a:r>
              <a:rPr lang="en-US" sz="1200" dirty="0">
                <a:ea typeface="+mn-lt"/>
                <a:cs typeface="+mn-lt"/>
              </a:rPr>
              <a:t> </a:t>
            </a:r>
            <a:r>
              <a:rPr lang="en-US" sz="1200" dirty="0" err="1">
                <a:ea typeface="+mn-lt"/>
                <a:cs typeface="+mn-lt"/>
              </a:rPr>
              <a:t>yn</a:t>
            </a:r>
            <a:r>
              <a:rPr lang="en-US" sz="1200" dirty="0">
                <a:ea typeface="+mn-lt"/>
                <a:cs typeface="+mn-lt"/>
              </a:rPr>
              <a:t> </a:t>
            </a:r>
            <a:r>
              <a:rPr lang="en-US" sz="1200" dirty="0" err="1">
                <a:ea typeface="+mn-lt"/>
                <a:cs typeface="+mn-lt"/>
              </a:rPr>
              <a:t>ochr</a:t>
            </a:r>
            <a:r>
              <a:rPr lang="en-US" sz="1200" dirty="0">
                <a:ea typeface="+mn-lt"/>
                <a:cs typeface="+mn-lt"/>
              </a:rPr>
              <a:t>...ac </a:t>
            </a:r>
            <a:r>
              <a:rPr lang="en-US" sz="1200" dirty="0" err="1">
                <a:ea typeface="+mn-lt"/>
                <a:cs typeface="+mn-lt"/>
              </a:rPr>
              <a:t>roedd</a:t>
            </a:r>
            <a:r>
              <a:rPr lang="en-US" sz="1200" dirty="0">
                <a:ea typeface="+mn-lt"/>
                <a:cs typeface="+mn-lt"/>
              </a:rPr>
              <a:t> </a:t>
            </a:r>
            <a:r>
              <a:rPr lang="en-US" sz="1200" dirty="0" err="1">
                <a:ea typeface="+mn-lt"/>
                <a:cs typeface="+mn-lt"/>
              </a:rPr>
              <a:t>hi'n</a:t>
            </a:r>
            <a:r>
              <a:rPr lang="en-US" sz="1200" dirty="0">
                <a:ea typeface="+mn-lt"/>
                <a:cs typeface="+mn-lt"/>
              </a:rPr>
              <a:t> </a:t>
            </a:r>
            <a:r>
              <a:rPr lang="en-US" sz="1200" dirty="0" err="1">
                <a:ea typeface="+mn-lt"/>
                <a:cs typeface="+mn-lt"/>
              </a:rPr>
              <a:t>llawn</a:t>
            </a:r>
            <a:r>
              <a:rPr lang="en-US" sz="1200" dirty="0">
                <a:ea typeface="+mn-lt"/>
                <a:cs typeface="+mn-lt"/>
              </a:rPr>
              <a:t> </a:t>
            </a:r>
            <a:r>
              <a:rPr lang="en-US" sz="1200" dirty="0" err="1">
                <a:ea typeface="+mn-lt"/>
                <a:cs typeface="+mn-lt"/>
              </a:rPr>
              <a:t>awgrymiadau</a:t>
            </a:r>
            <a:r>
              <a:rPr lang="en-US" sz="1200" dirty="0">
                <a:ea typeface="+mn-lt"/>
                <a:cs typeface="+mn-lt"/>
              </a:rPr>
              <a:t> </a:t>
            </a:r>
            <a:r>
              <a:rPr lang="en-US" sz="1200" dirty="0" err="1">
                <a:ea typeface="+mn-lt"/>
                <a:cs typeface="+mn-lt"/>
              </a:rPr>
              <a:t>defnyddiol</a:t>
            </a:r>
            <a:r>
              <a:rPr lang="en-US" sz="1200" dirty="0">
                <a:ea typeface="+mn-lt"/>
                <a:cs typeface="+mn-lt"/>
              </a:rPr>
              <a:t> </a:t>
            </a:r>
            <a:r>
              <a:rPr lang="en-US" sz="1200" dirty="0" err="1">
                <a:ea typeface="+mn-lt"/>
                <a:cs typeface="+mn-lt"/>
              </a:rPr>
              <a:t>gan</a:t>
            </a:r>
            <a:r>
              <a:rPr lang="en-US" sz="1200" dirty="0">
                <a:ea typeface="+mn-lt"/>
                <a:cs typeface="+mn-lt"/>
              </a:rPr>
              <a:t> </a:t>
            </a:r>
            <a:r>
              <a:rPr lang="en-US" sz="1200" dirty="0" err="1">
                <a:ea typeface="+mn-lt"/>
                <a:cs typeface="+mn-lt"/>
              </a:rPr>
              <a:t>gynnwys</a:t>
            </a:r>
            <a:r>
              <a:rPr lang="en-US" sz="1200" dirty="0">
                <a:ea typeface="+mn-lt"/>
                <a:cs typeface="+mn-lt"/>
              </a:rPr>
              <a:t> </a:t>
            </a:r>
            <a:r>
              <a:rPr lang="en-US" sz="1200" dirty="0" err="1">
                <a:ea typeface="+mn-lt"/>
                <a:cs typeface="+mn-lt"/>
              </a:rPr>
              <a:t>ffyrdd</a:t>
            </a:r>
            <a:r>
              <a:rPr lang="en-US" sz="1200" dirty="0">
                <a:ea typeface="+mn-lt"/>
                <a:cs typeface="+mn-lt"/>
              </a:rPr>
              <a:t> </a:t>
            </a:r>
            <a:r>
              <a:rPr lang="en-US" sz="1200" dirty="0" err="1">
                <a:ea typeface="+mn-lt"/>
                <a:cs typeface="+mn-lt"/>
              </a:rPr>
              <a:t>cyflym</a:t>
            </a:r>
            <a:r>
              <a:rPr lang="en-US" sz="1200" dirty="0">
                <a:ea typeface="+mn-lt"/>
                <a:cs typeface="+mn-lt"/>
              </a:rPr>
              <a:t> o </a:t>
            </a:r>
            <a:r>
              <a:rPr lang="en-US" sz="1200" dirty="0" err="1">
                <a:ea typeface="+mn-lt"/>
                <a:cs typeface="+mn-lt"/>
              </a:rPr>
              <a:t>gyfieithu</a:t>
            </a:r>
            <a:r>
              <a:rPr lang="en-US" sz="1200" dirty="0">
                <a:ea typeface="+mn-lt"/>
                <a:cs typeface="+mn-lt"/>
              </a:rPr>
              <a:t> a </a:t>
            </a:r>
            <a:r>
              <a:rPr lang="en-US" sz="1200" dirty="0" err="1">
                <a:ea typeface="+mn-lt"/>
                <a:cs typeface="+mn-lt"/>
              </a:rPr>
              <a:t>chyfeiriodd</a:t>
            </a:r>
            <a:r>
              <a:rPr lang="en-US" sz="1200" dirty="0">
                <a:ea typeface="+mn-lt"/>
                <a:cs typeface="+mn-lt"/>
              </a:rPr>
              <a:t> at </a:t>
            </a:r>
            <a:r>
              <a:rPr lang="en-US" sz="1200" dirty="0" err="1">
                <a:ea typeface="+mn-lt"/>
                <a:cs typeface="+mn-lt"/>
              </a:rPr>
              <a:t>apiau</a:t>
            </a:r>
            <a:r>
              <a:rPr lang="en-US" sz="1200" dirty="0">
                <a:ea typeface="+mn-lt"/>
                <a:cs typeface="+mn-lt"/>
              </a:rPr>
              <a:t> a all </a:t>
            </a:r>
            <a:r>
              <a:rPr lang="en-US" sz="1200" dirty="0" err="1">
                <a:ea typeface="+mn-lt"/>
                <a:cs typeface="+mn-lt"/>
              </a:rPr>
              <a:t>fod</a:t>
            </a:r>
            <a:r>
              <a:rPr lang="en-US" sz="1200" dirty="0">
                <a:ea typeface="+mn-lt"/>
                <a:cs typeface="+mn-lt"/>
              </a:rPr>
              <a:t> </a:t>
            </a:r>
            <a:r>
              <a:rPr lang="en-US" sz="1200" dirty="0" err="1">
                <a:ea typeface="+mn-lt"/>
                <a:cs typeface="+mn-lt"/>
              </a:rPr>
              <a:t>yn</a:t>
            </a:r>
            <a:r>
              <a:rPr lang="en-US" sz="1200" dirty="0">
                <a:ea typeface="+mn-lt"/>
                <a:cs typeface="+mn-lt"/>
              </a:rPr>
              <a:t> </a:t>
            </a:r>
            <a:r>
              <a:rPr lang="en-US" sz="1200" dirty="0" err="1">
                <a:ea typeface="+mn-lt"/>
                <a:cs typeface="+mn-lt"/>
              </a:rPr>
              <a:t>ddefnyddiol</a:t>
            </a:r>
            <a:r>
              <a:rPr lang="en-US" sz="1200" dirty="0">
                <a:ea typeface="+mn-lt"/>
                <a:cs typeface="+mn-lt"/>
              </a:rPr>
              <a:t>.</a:t>
            </a:r>
            <a:endParaRPr lang="en-US" sz="1200" dirty="0"/>
          </a:p>
        </p:txBody>
      </p:sp>
      <p:sp>
        <p:nvSpPr>
          <p:cNvPr id="11" name="Speech Bubble: Rectangle with Corners Rounded 10">
            <a:extLst>
              <a:ext uri="{FF2B5EF4-FFF2-40B4-BE49-F238E27FC236}">
                <a16:creationId xmlns:a16="http://schemas.microsoft.com/office/drawing/2014/main" id="{0F65301B-29B3-4E60-FDDC-920C4C1BD08B}"/>
              </a:ext>
            </a:extLst>
          </p:cNvPr>
          <p:cNvSpPr/>
          <p:nvPr/>
        </p:nvSpPr>
        <p:spPr>
          <a:xfrm>
            <a:off x="6814458" y="3898296"/>
            <a:ext cx="4234542" cy="1404256"/>
          </a:xfrm>
          <a:prstGeom prst="wedgeRoundRectCallout">
            <a:avLst/>
          </a:prstGeom>
          <a:solidFill>
            <a:srgbClr val="6C4889"/>
          </a:solidFill>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200" dirty="0">
                <a:ea typeface="+mn-lt"/>
                <a:cs typeface="+mn-lt"/>
              </a:rPr>
              <a:t>Mary showed us where to find a range of bilingual resources, including bilingual slides that we can use side by side...and she was full of useful tips including quick ways to translate and referred us to apps that could be useful.</a:t>
            </a:r>
            <a:endParaRPr lang="en-US" dirty="0"/>
          </a:p>
        </p:txBody>
      </p:sp>
    </p:spTree>
    <p:extLst>
      <p:ext uri="{BB962C8B-B14F-4D97-AF65-F5344CB8AC3E}">
        <p14:creationId xmlns:p14="http://schemas.microsoft.com/office/powerpoint/2010/main" val="986617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48F89933-4B56-3CC9-4115-30077F3CE353}"/>
              </a:ext>
            </a:extLst>
          </p:cNvPr>
          <p:cNvSpPr txBox="1">
            <a:spLocks/>
          </p:cNvSpPr>
          <p:nvPr/>
        </p:nvSpPr>
        <p:spPr>
          <a:xfrm>
            <a:off x="1080000" y="990000"/>
            <a:ext cx="4680000" cy="612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500" kern="1200">
                <a:solidFill>
                  <a:schemeClr val="bg1"/>
                </a:solidFill>
                <a:latin typeface="+mj-lt"/>
                <a:ea typeface="+mj-ea"/>
                <a:cs typeface="Poppins" panose="00000500000000000000" pitchFamily="2" charset="0"/>
              </a:defRPr>
            </a:lvl1pPr>
          </a:lstStyle>
          <a:p>
            <a:pPr>
              <a:spcAft>
                <a:spcPts val="600"/>
              </a:spcAft>
            </a:pPr>
            <a:r>
              <a:rPr lang="cy-GB" kern="1200">
                <a:latin typeface="+mj-lt"/>
                <a:ea typeface="+mj-ea"/>
                <a:cs typeface="Poppins" panose="00000500000000000000" pitchFamily="2" charset="0"/>
              </a:rPr>
              <a:t>Paneli Pwnc </a:t>
            </a:r>
          </a:p>
        </p:txBody>
      </p:sp>
      <p:sp>
        <p:nvSpPr>
          <p:cNvPr id="7" name="Title 1">
            <a:extLst>
              <a:ext uri="{FF2B5EF4-FFF2-40B4-BE49-F238E27FC236}">
                <a16:creationId xmlns:a16="http://schemas.microsoft.com/office/drawing/2014/main" id="{5349AFA4-61F3-A8DE-63A7-8E13ABCDC877}"/>
              </a:ext>
            </a:extLst>
          </p:cNvPr>
          <p:cNvSpPr txBox="1">
            <a:spLocks/>
          </p:cNvSpPr>
          <p:nvPr/>
        </p:nvSpPr>
        <p:spPr>
          <a:xfrm>
            <a:off x="1080000" y="1586809"/>
            <a:ext cx="4680000" cy="146244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500" kern="1200">
                <a:solidFill>
                  <a:schemeClr val="bg1"/>
                </a:solidFill>
                <a:latin typeface="+mj-lt"/>
                <a:ea typeface="+mj-ea"/>
                <a:cs typeface="Poppins" panose="00000500000000000000" pitchFamily="2" charset="0"/>
              </a:defRPr>
            </a:lvl1pPr>
          </a:lstStyle>
          <a:p>
            <a:pPr>
              <a:lnSpc>
                <a:spcPct val="100000"/>
              </a:lnSpc>
              <a:spcBef>
                <a:spcPts val="1200"/>
              </a:spcBef>
            </a:pPr>
            <a:r>
              <a:rPr lang="cy-GB" sz="1800" dirty="0">
                <a:latin typeface="Poppins Medium"/>
                <a:ea typeface="Calibri"/>
                <a:cs typeface="Calibri"/>
              </a:rPr>
              <a:t>Platfform i ymarferwyr ar hyd a lled Cymru rannu arfer da a thrafod materion sy'n codi wrth gyflwyno a datblygu darpariaeth cyfrwng Cymraeg a dwyieithog.</a:t>
            </a:r>
            <a:endParaRPr lang="cy-GB" sz="1800" dirty="0">
              <a:latin typeface="Poppins Medium"/>
              <a:ea typeface="+mn-ea"/>
              <a:cs typeface="+mn-cs"/>
            </a:endParaRPr>
          </a:p>
        </p:txBody>
      </p:sp>
      <p:pic>
        <p:nvPicPr>
          <p:cNvPr id="21" name="Picture Placeholder 20" descr="Person working with laptop and notepad">
            <a:extLst>
              <a:ext uri="{FF2B5EF4-FFF2-40B4-BE49-F238E27FC236}">
                <a16:creationId xmlns:a16="http://schemas.microsoft.com/office/drawing/2014/main" id="{15B678A3-972F-B63C-D000-9CF1B119B620}"/>
              </a:ext>
            </a:extLst>
          </p:cNvPr>
          <p:cNvPicPr>
            <a:picLocks noGrp="1" noChangeAspect="1"/>
          </p:cNvPicPr>
          <p:nvPr>
            <p:ph type="pic" sz="quarter" idx="12"/>
          </p:nvPr>
        </p:nvPicPr>
        <p:blipFill>
          <a:blip r:embed="rId3"/>
          <a:srcRect l="15479" r="15479"/>
          <a:stretch/>
        </p:blipFill>
        <p:spPr/>
      </p:pic>
      <p:sp>
        <p:nvSpPr>
          <p:cNvPr id="22" name="Title 1">
            <a:extLst>
              <a:ext uri="{FF2B5EF4-FFF2-40B4-BE49-F238E27FC236}">
                <a16:creationId xmlns:a16="http://schemas.microsoft.com/office/drawing/2014/main" id="{DE7D44AA-C7A2-0C17-DFDC-D51403998B4F}"/>
              </a:ext>
            </a:extLst>
          </p:cNvPr>
          <p:cNvSpPr txBox="1">
            <a:spLocks/>
          </p:cNvSpPr>
          <p:nvPr/>
        </p:nvSpPr>
        <p:spPr>
          <a:xfrm>
            <a:off x="1080000" y="3318423"/>
            <a:ext cx="4680000" cy="612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500" kern="1200">
                <a:solidFill>
                  <a:schemeClr val="bg1"/>
                </a:solidFill>
                <a:latin typeface="+mj-lt"/>
                <a:ea typeface="+mj-ea"/>
                <a:cs typeface="Poppins" panose="00000500000000000000" pitchFamily="2" charset="0"/>
              </a:defRPr>
            </a:lvl1pPr>
          </a:lstStyle>
          <a:p>
            <a:pPr>
              <a:spcAft>
                <a:spcPts val="600"/>
              </a:spcAft>
            </a:pPr>
            <a:r>
              <a:rPr lang="cy-GB" dirty="0" err="1">
                <a:cs typeface="Poppins"/>
              </a:rPr>
              <a:t>Subject</a:t>
            </a:r>
            <a:r>
              <a:rPr lang="cy-GB" dirty="0">
                <a:cs typeface="Poppins"/>
              </a:rPr>
              <a:t> </a:t>
            </a:r>
            <a:r>
              <a:rPr lang="cy-GB" dirty="0" err="1">
                <a:cs typeface="Poppins"/>
              </a:rPr>
              <a:t>Panels</a:t>
            </a:r>
            <a:r>
              <a:rPr lang="cy-GB" dirty="0">
                <a:cs typeface="Poppins"/>
              </a:rPr>
              <a:t> </a:t>
            </a:r>
            <a:endParaRPr lang="cy-GB" kern="1200" dirty="0">
              <a:latin typeface="+mj-lt"/>
              <a:cs typeface="Poppins" panose="00000500000000000000" pitchFamily="2" charset="0"/>
            </a:endParaRPr>
          </a:p>
        </p:txBody>
      </p:sp>
      <p:sp>
        <p:nvSpPr>
          <p:cNvPr id="2" name="Title 1">
            <a:extLst>
              <a:ext uri="{FF2B5EF4-FFF2-40B4-BE49-F238E27FC236}">
                <a16:creationId xmlns:a16="http://schemas.microsoft.com/office/drawing/2014/main" id="{8FC0E678-3966-2A24-6664-76323FA86A17}"/>
              </a:ext>
            </a:extLst>
          </p:cNvPr>
          <p:cNvSpPr txBox="1">
            <a:spLocks/>
          </p:cNvSpPr>
          <p:nvPr/>
        </p:nvSpPr>
        <p:spPr>
          <a:xfrm>
            <a:off x="1079999" y="4088469"/>
            <a:ext cx="4680000" cy="1778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500" kern="1200">
                <a:solidFill>
                  <a:schemeClr val="bg1"/>
                </a:solidFill>
                <a:latin typeface="+mj-lt"/>
                <a:ea typeface="+mj-ea"/>
                <a:cs typeface="Poppins" panose="00000500000000000000" pitchFamily="2" charset="0"/>
              </a:defRPr>
            </a:lvl1pPr>
          </a:lstStyle>
          <a:p>
            <a:r>
              <a:rPr lang="cy-GB" sz="1800" dirty="0">
                <a:latin typeface="Poppins Medium"/>
                <a:ea typeface="+mj-lt"/>
                <a:cs typeface="+mj-lt"/>
              </a:rPr>
              <a:t>A </a:t>
            </a:r>
            <a:r>
              <a:rPr lang="cy-GB" sz="1800" err="1">
                <a:latin typeface="Poppins Medium"/>
                <a:ea typeface="+mj-lt"/>
                <a:cs typeface="+mj-lt"/>
              </a:rPr>
              <a:t>platform</a:t>
            </a:r>
            <a:r>
              <a:rPr lang="cy-GB" sz="1800" dirty="0">
                <a:latin typeface="Poppins Medium"/>
                <a:ea typeface="+mj-lt"/>
                <a:cs typeface="+mj-lt"/>
              </a:rPr>
              <a:t> </a:t>
            </a:r>
            <a:r>
              <a:rPr lang="cy-GB" sz="1800" err="1">
                <a:latin typeface="Poppins Medium"/>
                <a:ea typeface="+mj-lt"/>
                <a:cs typeface="+mj-lt"/>
              </a:rPr>
              <a:t>for</a:t>
            </a:r>
            <a:r>
              <a:rPr lang="cy-GB" sz="1800" dirty="0">
                <a:latin typeface="Poppins Medium"/>
                <a:ea typeface="+mj-lt"/>
                <a:cs typeface="+mj-lt"/>
              </a:rPr>
              <a:t> </a:t>
            </a:r>
            <a:r>
              <a:rPr lang="cy-GB" sz="1800" err="1">
                <a:latin typeface="Poppins Medium"/>
                <a:ea typeface="+mj-lt"/>
                <a:cs typeface="+mj-lt"/>
              </a:rPr>
              <a:t>practitioners</a:t>
            </a:r>
            <a:r>
              <a:rPr lang="cy-GB" sz="1800" dirty="0">
                <a:latin typeface="Poppins Medium"/>
                <a:ea typeface="+mj-lt"/>
                <a:cs typeface="+mj-lt"/>
              </a:rPr>
              <a:t> all </a:t>
            </a:r>
            <a:r>
              <a:rPr lang="cy-GB" sz="1800" err="1">
                <a:latin typeface="Poppins Medium"/>
                <a:ea typeface="+mj-lt"/>
                <a:cs typeface="+mj-lt"/>
              </a:rPr>
              <a:t>over</a:t>
            </a:r>
            <a:r>
              <a:rPr lang="cy-GB" sz="1800" dirty="0">
                <a:latin typeface="Poppins Medium"/>
                <a:ea typeface="+mj-lt"/>
                <a:cs typeface="+mj-lt"/>
              </a:rPr>
              <a:t> Wales to </a:t>
            </a:r>
            <a:r>
              <a:rPr lang="cy-GB" sz="1800" err="1">
                <a:latin typeface="Poppins Medium"/>
                <a:ea typeface="+mj-lt"/>
                <a:cs typeface="+mj-lt"/>
              </a:rPr>
              <a:t>share</a:t>
            </a:r>
            <a:r>
              <a:rPr lang="cy-GB" sz="1800" dirty="0">
                <a:latin typeface="Poppins Medium"/>
                <a:ea typeface="+mj-lt"/>
                <a:cs typeface="+mj-lt"/>
              </a:rPr>
              <a:t> </a:t>
            </a:r>
            <a:r>
              <a:rPr lang="cy-GB" sz="1800" err="1">
                <a:latin typeface="Poppins Medium"/>
                <a:ea typeface="+mj-lt"/>
                <a:cs typeface="+mj-lt"/>
              </a:rPr>
              <a:t>good</a:t>
            </a:r>
            <a:r>
              <a:rPr lang="cy-GB" sz="1800" dirty="0">
                <a:latin typeface="Poppins Medium"/>
                <a:ea typeface="+mj-lt"/>
                <a:cs typeface="+mj-lt"/>
              </a:rPr>
              <a:t> </a:t>
            </a:r>
            <a:r>
              <a:rPr lang="cy-GB" sz="1800" err="1">
                <a:latin typeface="Poppins Medium"/>
                <a:ea typeface="+mj-lt"/>
                <a:cs typeface="+mj-lt"/>
              </a:rPr>
              <a:t>practice</a:t>
            </a:r>
            <a:r>
              <a:rPr lang="cy-GB" sz="1800" dirty="0">
                <a:latin typeface="Poppins Medium"/>
                <a:ea typeface="+mj-lt"/>
                <a:cs typeface="+mj-lt"/>
              </a:rPr>
              <a:t> </a:t>
            </a:r>
            <a:r>
              <a:rPr lang="cy-GB" sz="1800" err="1">
                <a:latin typeface="Poppins Medium"/>
                <a:ea typeface="+mj-lt"/>
                <a:cs typeface="+mj-lt"/>
              </a:rPr>
              <a:t>and</a:t>
            </a:r>
            <a:r>
              <a:rPr lang="cy-GB" sz="1800" dirty="0">
                <a:latin typeface="Poppins Medium"/>
                <a:ea typeface="+mj-lt"/>
                <a:cs typeface="+mj-lt"/>
              </a:rPr>
              <a:t> </a:t>
            </a:r>
            <a:r>
              <a:rPr lang="cy-GB" sz="1800" err="1">
                <a:latin typeface="Poppins Medium"/>
                <a:ea typeface="+mj-lt"/>
                <a:cs typeface="+mj-lt"/>
              </a:rPr>
              <a:t>discuss</a:t>
            </a:r>
            <a:r>
              <a:rPr lang="cy-GB" sz="1800" dirty="0">
                <a:latin typeface="Poppins Medium"/>
                <a:ea typeface="+mj-lt"/>
                <a:cs typeface="+mj-lt"/>
              </a:rPr>
              <a:t> </a:t>
            </a:r>
            <a:r>
              <a:rPr lang="cy-GB" sz="1800" err="1">
                <a:latin typeface="Poppins Medium"/>
                <a:ea typeface="+mj-lt"/>
                <a:cs typeface="+mj-lt"/>
              </a:rPr>
              <a:t>issues</a:t>
            </a:r>
            <a:r>
              <a:rPr lang="cy-GB" sz="1800" dirty="0">
                <a:latin typeface="Poppins Medium"/>
                <a:ea typeface="+mj-lt"/>
                <a:cs typeface="+mj-lt"/>
              </a:rPr>
              <a:t> </a:t>
            </a:r>
            <a:r>
              <a:rPr lang="cy-GB" sz="1800" err="1">
                <a:latin typeface="Poppins Medium"/>
                <a:ea typeface="+mj-lt"/>
                <a:cs typeface="+mj-lt"/>
              </a:rPr>
              <a:t>that</a:t>
            </a:r>
            <a:r>
              <a:rPr lang="cy-GB" sz="1800" dirty="0">
                <a:latin typeface="Poppins Medium"/>
                <a:ea typeface="+mj-lt"/>
                <a:cs typeface="+mj-lt"/>
              </a:rPr>
              <a:t> </a:t>
            </a:r>
            <a:r>
              <a:rPr lang="cy-GB" sz="1800" err="1">
                <a:latin typeface="Poppins Medium"/>
                <a:ea typeface="+mj-lt"/>
                <a:cs typeface="+mj-lt"/>
              </a:rPr>
              <a:t>arise</a:t>
            </a:r>
            <a:r>
              <a:rPr lang="cy-GB" sz="1800" dirty="0">
                <a:latin typeface="Poppins Medium"/>
                <a:ea typeface="+mj-lt"/>
                <a:cs typeface="+mj-lt"/>
              </a:rPr>
              <a:t> </a:t>
            </a:r>
            <a:r>
              <a:rPr lang="cy-GB" sz="1800" err="1">
                <a:latin typeface="Poppins Medium"/>
                <a:ea typeface="+mj-lt"/>
                <a:cs typeface="+mj-lt"/>
              </a:rPr>
              <a:t>when</a:t>
            </a:r>
            <a:r>
              <a:rPr lang="cy-GB" sz="1800" dirty="0">
                <a:latin typeface="Poppins Medium"/>
                <a:ea typeface="+mj-lt"/>
                <a:cs typeface="+mj-lt"/>
              </a:rPr>
              <a:t> </a:t>
            </a:r>
            <a:r>
              <a:rPr lang="cy-GB" sz="1800" err="1">
                <a:latin typeface="Poppins Medium"/>
                <a:ea typeface="+mj-lt"/>
                <a:cs typeface="+mj-lt"/>
              </a:rPr>
              <a:t>presenting</a:t>
            </a:r>
            <a:r>
              <a:rPr lang="cy-GB" sz="1800" dirty="0">
                <a:latin typeface="Poppins Medium"/>
                <a:ea typeface="+mj-lt"/>
                <a:cs typeface="+mj-lt"/>
              </a:rPr>
              <a:t> </a:t>
            </a:r>
            <a:r>
              <a:rPr lang="cy-GB" sz="1800" err="1">
                <a:latin typeface="Poppins Medium"/>
                <a:ea typeface="+mj-lt"/>
                <a:cs typeface="+mj-lt"/>
              </a:rPr>
              <a:t>and</a:t>
            </a:r>
            <a:r>
              <a:rPr lang="cy-GB" sz="1800" dirty="0">
                <a:latin typeface="Poppins Medium"/>
                <a:ea typeface="+mj-lt"/>
                <a:cs typeface="+mj-lt"/>
              </a:rPr>
              <a:t> </a:t>
            </a:r>
            <a:r>
              <a:rPr lang="cy-GB" sz="1800" err="1">
                <a:latin typeface="Poppins Medium"/>
                <a:ea typeface="+mj-lt"/>
                <a:cs typeface="+mj-lt"/>
              </a:rPr>
              <a:t>developing</a:t>
            </a:r>
            <a:r>
              <a:rPr lang="cy-GB" sz="1800" dirty="0">
                <a:latin typeface="Poppins Medium"/>
                <a:ea typeface="+mj-lt"/>
                <a:cs typeface="+mj-lt"/>
              </a:rPr>
              <a:t> Welsh-</a:t>
            </a:r>
            <a:r>
              <a:rPr lang="cy-GB" sz="1800" err="1">
                <a:latin typeface="Poppins Medium"/>
                <a:ea typeface="+mj-lt"/>
                <a:cs typeface="+mj-lt"/>
              </a:rPr>
              <a:t>medium</a:t>
            </a:r>
            <a:r>
              <a:rPr lang="cy-GB" sz="1800" dirty="0">
                <a:latin typeface="Poppins Medium"/>
                <a:ea typeface="+mj-lt"/>
                <a:cs typeface="+mj-lt"/>
              </a:rPr>
              <a:t> </a:t>
            </a:r>
            <a:r>
              <a:rPr lang="cy-GB" sz="1800" err="1">
                <a:latin typeface="Poppins Medium"/>
                <a:ea typeface="+mj-lt"/>
                <a:cs typeface="+mj-lt"/>
              </a:rPr>
              <a:t>and</a:t>
            </a:r>
            <a:r>
              <a:rPr lang="cy-GB" sz="1800" dirty="0">
                <a:latin typeface="Poppins Medium"/>
                <a:ea typeface="+mj-lt"/>
                <a:cs typeface="+mj-lt"/>
              </a:rPr>
              <a:t> </a:t>
            </a:r>
            <a:r>
              <a:rPr lang="cy-GB" sz="1800" err="1">
                <a:latin typeface="Poppins Medium"/>
                <a:ea typeface="+mj-lt"/>
                <a:cs typeface="+mj-lt"/>
              </a:rPr>
              <a:t>bilingual</a:t>
            </a:r>
            <a:r>
              <a:rPr lang="cy-GB" sz="1800" dirty="0">
                <a:latin typeface="Poppins Medium"/>
                <a:ea typeface="+mj-lt"/>
                <a:cs typeface="+mj-lt"/>
              </a:rPr>
              <a:t> </a:t>
            </a:r>
            <a:r>
              <a:rPr lang="cy-GB" sz="1800" err="1">
                <a:latin typeface="Poppins Medium"/>
                <a:ea typeface="+mj-lt"/>
                <a:cs typeface="+mj-lt"/>
              </a:rPr>
              <a:t>provision</a:t>
            </a:r>
            <a:r>
              <a:rPr lang="cy-GB" sz="1800" dirty="0">
                <a:latin typeface="Poppins Medium"/>
                <a:ea typeface="+mj-lt"/>
                <a:cs typeface="+mj-lt"/>
              </a:rPr>
              <a:t>.</a:t>
            </a:r>
            <a:endParaRPr lang="en-US" b="1" dirty="0">
              <a:latin typeface="Poppins Black"/>
              <a:ea typeface="+mj-lt"/>
              <a:cs typeface="+mj-lt"/>
            </a:endParaRPr>
          </a:p>
          <a:p>
            <a:pPr>
              <a:lnSpc>
                <a:spcPct val="100000"/>
              </a:lnSpc>
              <a:spcBef>
                <a:spcPts val="1200"/>
              </a:spcBef>
            </a:pPr>
            <a:endParaRPr lang="cy-GB" sz="1800" dirty="0">
              <a:latin typeface="Poppins Medium"/>
              <a:ea typeface="Calibri"/>
              <a:cs typeface="Calibri"/>
            </a:endParaRPr>
          </a:p>
        </p:txBody>
      </p:sp>
    </p:spTree>
    <p:extLst>
      <p:ext uri="{BB962C8B-B14F-4D97-AF65-F5344CB8AC3E}">
        <p14:creationId xmlns:p14="http://schemas.microsoft.com/office/powerpoint/2010/main" val="39571805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B658-D189-77E2-25C1-732FE31C8842}"/>
              </a:ext>
            </a:extLst>
          </p:cNvPr>
          <p:cNvSpPr>
            <a:spLocks noGrp="1"/>
          </p:cNvSpPr>
          <p:nvPr>
            <p:ph type="title"/>
          </p:nvPr>
        </p:nvSpPr>
        <p:spPr>
          <a:xfrm>
            <a:off x="1080000" y="1008815"/>
            <a:ext cx="4680000" cy="612000"/>
          </a:xfrm>
        </p:spPr>
        <p:txBody>
          <a:bodyPr anchor="t">
            <a:normAutofit/>
          </a:bodyPr>
          <a:lstStyle/>
          <a:p>
            <a:r>
              <a:rPr lang="cy-GB" dirty="0" err="1"/>
              <a:t>Sgiliaith</a:t>
            </a:r>
            <a:r>
              <a:rPr lang="cy-GB" dirty="0"/>
              <a:t> </a:t>
            </a:r>
          </a:p>
        </p:txBody>
      </p:sp>
      <p:sp>
        <p:nvSpPr>
          <p:cNvPr id="3" name="Text Placeholder 2">
            <a:extLst>
              <a:ext uri="{FF2B5EF4-FFF2-40B4-BE49-F238E27FC236}">
                <a16:creationId xmlns:a16="http://schemas.microsoft.com/office/drawing/2014/main" id="{BBC0B941-296D-9A25-F278-8CFE529DDEFA}"/>
              </a:ext>
            </a:extLst>
          </p:cNvPr>
          <p:cNvSpPr>
            <a:spLocks noGrp="1"/>
          </p:cNvSpPr>
          <p:nvPr>
            <p:ph type="body" sz="quarter" idx="11"/>
          </p:nvPr>
        </p:nvSpPr>
        <p:spPr>
          <a:xfrm>
            <a:off x="1080000" y="2353778"/>
            <a:ext cx="4680000" cy="3834000"/>
          </a:xfrm>
        </p:spPr>
        <p:txBody>
          <a:bodyPr vert="horz" lIns="0" tIns="0" rIns="0" bIns="0" rtlCol="0" anchor="t">
            <a:normAutofit/>
          </a:bodyPr>
          <a:lstStyle/>
          <a:p>
            <a:pPr marL="285750" indent="-285750">
              <a:buFont typeface="Arial" panose="020B0604020202020204" pitchFamily="34" charset="0"/>
              <a:buChar char="•"/>
            </a:pPr>
            <a:r>
              <a:rPr lang="cy-GB" dirty="0"/>
              <a:t>Rhaglen Datblygu Staff Cenedlaethol  </a:t>
            </a:r>
            <a:r>
              <a:rPr lang="cy-GB" i="1" dirty="0"/>
              <a:t>National Staff </a:t>
            </a:r>
            <a:r>
              <a:rPr lang="cy-GB" i="1" dirty="0" err="1"/>
              <a:t>Development</a:t>
            </a:r>
            <a:r>
              <a:rPr lang="cy-GB" i="1" dirty="0"/>
              <a:t> </a:t>
            </a:r>
            <a:r>
              <a:rPr lang="cy-GB" i="1" dirty="0" err="1"/>
              <a:t>Programme</a:t>
            </a:r>
            <a:br>
              <a:rPr lang="cy-GB" i="1" dirty="0"/>
            </a:br>
            <a:endParaRPr lang="cy-GB" i="1"/>
          </a:p>
          <a:p>
            <a:pPr marL="285750" indent="-285750">
              <a:buFont typeface="Arial" panose="020B0604020202020204" pitchFamily="34" charset="0"/>
              <a:buChar char="•"/>
            </a:pPr>
            <a:r>
              <a:rPr lang="cy-GB" dirty="0"/>
              <a:t>Rhaglen Fentora </a:t>
            </a:r>
            <a:br>
              <a:rPr lang="cy-GB" dirty="0"/>
            </a:br>
            <a:r>
              <a:rPr lang="cy-GB" i="1" dirty="0" err="1"/>
              <a:t>Mentoring</a:t>
            </a:r>
            <a:r>
              <a:rPr lang="cy-GB" i="1" dirty="0"/>
              <a:t> </a:t>
            </a:r>
            <a:r>
              <a:rPr lang="cy-GB" i="1" dirty="0" err="1"/>
              <a:t>Programme</a:t>
            </a:r>
            <a:r>
              <a:rPr lang="cy-GB" i="1" dirty="0"/>
              <a:t> </a:t>
            </a:r>
            <a:endParaRPr lang="cy-GB" i="1" dirty="0">
              <a:cs typeface="Poppins Medium"/>
            </a:endParaRPr>
          </a:p>
          <a:p>
            <a:pPr marL="285750" indent="-285750">
              <a:buFont typeface="Arial" panose="020B0604020202020204" pitchFamily="34" charset="0"/>
              <a:buChar char="•"/>
            </a:pPr>
            <a:endParaRPr lang="cy-GB" dirty="0"/>
          </a:p>
        </p:txBody>
      </p:sp>
      <p:pic>
        <p:nvPicPr>
          <p:cNvPr id="9" name="Picture Placeholder 8" descr="A blue and yellow text on a white background&#10;&#10;Description automatically generated">
            <a:extLst>
              <a:ext uri="{FF2B5EF4-FFF2-40B4-BE49-F238E27FC236}">
                <a16:creationId xmlns:a16="http://schemas.microsoft.com/office/drawing/2014/main" id="{B5EB48AD-5D7C-9CE8-972C-03DDFF120087}"/>
              </a:ext>
            </a:extLst>
          </p:cNvPr>
          <p:cNvPicPr>
            <a:picLocks noGrp="1" noChangeAspect="1"/>
          </p:cNvPicPr>
          <p:nvPr>
            <p:ph type="pic" sz="quarter" idx="12"/>
          </p:nvPr>
        </p:nvPicPr>
        <p:blipFill>
          <a:blip r:embed="rId3"/>
          <a:srcRect l="11217" r="11217"/>
          <a:stretch/>
        </p:blipFill>
        <p:spPr>
          <a:xfrm>
            <a:off x="6096000" y="450000"/>
            <a:ext cx="5400000" cy="5267037"/>
          </a:xfrm>
        </p:spPr>
      </p:pic>
    </p:spTree>
    <p:extLst>
      <p:ext uri="{BB962C8B-B14F-4D97-AF65-F5344CB8AC3E}">
        <p14:creationId xmlns:p14="http://schemas.microsoft.com/office/powerpoint/2010/main" val="738216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711FED9-F46C-AE35-7EC6-627B43607E01}"/>
              </a:ext>
            </a:extLst>
          </p:cNvPr>
          <p:cNvSpPr>
            <a:spLocks noGrp="1"/>
          </p:cNvSpPr>
          <p:nvPr>
            <p:ph type="title"/>
          </p:nvPr>
        </p:nvSpPr>
        <p:spPr/>
        <p:txBody>
          <a:bodyPr/>
          <a:lstStyle/>
          <a:p>
            <a:r>
              <a:rPr lang="cy-GB" sz="3600" dirty="0"/>
              <a:t>Cymraeg Gwaith </a:t>
            </a:r>
          </a:p>
        </p:txBody>
      </p:sp>
      <p:sp>
        <p:nvSpPr>
          <p:cNvPr id="7" name="Text Placeholder 6">
            <a:extLst>
              <a:ext uri="{FF2B5EF4-FFF2-40B4-BE49-F238E27FC236}">
                <a16:creationId xmlns:a16="http://schemas.microsoft.com/office/drawing/2014/main" id="{6F1FE60E-FAA5-5310-66FD-5817256D6C21}"/>
              </a:ext>
            </a:extLst>
          </p:cNvPr>
          <p:cNvSpPr>
            <a:spLocks noGrp="1"/>
          </p:cNvSpPr>
          <p:nvPr>
            <p:ph type="body" sz="quarter" idx="10"/>
          </p:nvPr>
        </p:nvSpPr>
        <p:spPr/>
        <p:txBody>
          <a:bodyPr/>
          <a:lstStyle/>
          <a:p>
            <a:pPr>
              <a:lnSpc>
                <a:spcPct val="100000"/>
              </a:lnSpc>
            </a:pPr>
            <a:r>
              <a:rPr lang="cy-GB" dirty="0"/>
              <a:t>Eisiau dysgu Cymraeg? Mae'r rhaglen yma yn addas i bawb, gyda gwersi a thiwtoriaid wrth law i gefnogi dysgwyr newydd.</a:t>
            </a:r>
          </a:p>
        </p:txBody>
      </p:sp>
      <p:sp>
        <p:nvSpPr>
          <p:cNvPr id="9" name="Text Placeholder 8">
            <a:extLst>
              <a:ext uri="{FF2B5EF4-FFF2-40B4-BE49-F238E27FC236}">
                <a16:creationId xmlns:a16="http://schemas.microsoft.com/office/drawing/2014/main" id="{E203B6DF-DAE6-8BB9-DCBF-B07675484372}"/>
              </a:ext>
            </a:extLst>
          </p:cNvPr>
          <p:cNvSpPr>
            <a:spLocks noGrp="1"/>
          </p:cNvSpPr>
          <p:nvPr>
            <p:ph type="body" sz="quarter" idx="13"/>
          </p:nvPr>
        </p:nvSpPr>
        <p:spPr/>
        <p:txBody>
          <a:bodyPr/>
          <a:lstStyle/>
          <a:p>
            <a:r>
              <a:rPr lang="cy-GB" sz="3600" dirty="0" err="1"/>
              <a:t>Work</a:t>
            </a:r>
            <a:r>
              <a:rPr lang="cy-GB" sz="3600" dirty="0"/>
              <a:t> Welsh </a:t>
            </a:r>
          </a:p>
        </p:txBody>
      </p:sp>
      <p:sp>
        <p:nvSpPr>
          <p:cNvPr id="8" name="Text Placeholder 7">
            <a:extLst>
              <a:ext uri="{FF2B5EF4-FFF2-40B4-BE49-F238E27FC236}">
                <a16:creationId xmlns:a16="http://schemas.microsoft.com/office/drawing/2014/main" id="{421DEE80-0623-F906-8B57-39454349EA77}"/>
              </a:ext>
            </a:extLst>
          </p:cNvPr>
          <p:cNvSpPr>
            <a:spLocks noGrp="1"/>
          </p:cNvSpPr>
          <p:nvPr>
            <p:ph type="body" sz="quarter" idx="12"/>
          </p:nvPr>
        </p:nvSpPr>
        <p:spPr/>
        <p:txBody>
          <a:bodyPr/>
          <a:lstStyle/>
          <a:p>
            <a:pPr>
              <a:lnSpc>
                <a:spcPct val="100000"/>
              </a:lnSpc>
            </a:pPr>
            <a:r>
              <a:rPr lang="en-US" dirty="0"/>
              <a:t>Want to learn Welsh? This program is suitable for everyone, with lessons and tutors on hand to support new learners.</a:t>
            </a:r>
            <a:endParaRPr lang="cy-GB" dirty="0"/>
          </a:p>
        </p:txBody>
      </p:sp>
    </p:spTree>
    <p:extLst>
      <p:ext uri="{BB962C8B-B14F-4D97-AF65-F5344CB8AC3E}">
        <p14:creationId xmlns:p14="http://schemas.microsoft.com/office/powerpoint/2010/main" val="23651369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800EE2-F81B-EB0A-9F6D-3D6AF730354B}"/>
              </a:ext>
            </a:extLst>
          </p:cNvPr>
          <p:cNvSpPr>
            <a:spLocks noGrp="1"/>
          </p:cNvSpPr>
          <p:nvPr>
            <p:ph type="title"/>
          </p:nvPr>
        </p:nvSpPr>
        <p:spPr/>
        <p:txBody>
          <a:bodyPr/>
          <a:lstStyle/>
          <a:p>
            <a:r>
              <a:rPr lang="cy-GB" dirty="0"/>
              <a:t>Cynllun Mentora </a:t>
            </a:r>
          </a:p>
        </p:txBody>
      </p:sp>
      <p:sp>
        <p:nvSpPr>
          <p:cNvPr id="3" name="Text Placeholder 2">
            <a:extLst>
              <a:ext uri="{FF2B5EF4-FFF2-40B4-BE49-F238E27FC236}">
                <a16:creationId xmlns:a16="http://schemas.microsoft.com/office/drawing/2014/main" id="{9AD43819-B77E-724F-918C-869EC5585ECE}"/>
              </a:ext>
            </a:extLst>
          </p:cNvPr>
          <p:cNvSpPr>
            <a:spLocks noGrp="1"/>
          </p:cNvSpPr>
          <p:nvPr>
            <p:ph type="body" sz="quarter" idx="11"/>
          </p:nvPr>
        </p:nvSpPr>
        <p:spPr>
          <a:xfrm>
            <a:off x="1080000" y="1620000"/>
            <a:ext cx="4680000" cy="1809000"/>
          </a:xfrm>
        </p:spPr>
        <p:txBody>
          <a:bodyPr/>
          <a:lstStyle/>
          <a:p>
            <a:pPr>
              <a:lnSpc>
                <a:spcPct val="100000"/>
              </a:lnSpc>
              <a:spcBef>
                <a:spcPts val="1200"/>
              </a:spcBef>
            </a:pPr>
            <a:r>
              <a:rPr lang="cy-GB" dirty="0"/>
              <a:t>Mae Cynllun Mentora TAR AHO* (PGCE </a:t>
            </a:r>
            <a:r>
              <a:rPr lang="cy-GB" dirty="0" err="1"/>
              <a:t>PcET</a:t>
            </a:r>
            <a:r>
              <a:rPr lang="cy-GB" dirty="0"/>
              <a:t>**) yn gynllun sy’n paru myfyrwyr ar y cwrs gyda mentor profiadol sy’n siarad Cymraeg ac yn gweithio yn y sector. </a:t>
            </a:r>
          </a:p>
        </p:txBody>
      </p:sp>
      <p:sp>
        <p:nvSpPr>
          <p:cNvPr id="4" name="Title 1">
            <a:extLst>
              <a:ext uri="{FF2B5EF4-FFF2-40B4-BE49-F238E27FC236}">
                <a16:creationId xmlns:a16="http://schemas.microsoft.com/office/drawing/2014/main" id="{6DF7DC73-3A9E-A002-484A-74BF9E137933}"/>
              </a:ext>
            </a:extLst>
          </p:cNvPr>
          <p:cNvSpPr txBox="1">
            <a:spLocks/>
          </p:cNvSpPr>
          <p:nvPr/>
        </p:nvSpPr>
        <p:spPr>
          <a:xfrm>
            <a:off x="1080000" y="3429000"/>
            <a:ext cx="4680000" cy="612000"/>
          </a:xfrm>
          <a:prstGeom prst="rect">
            <a:avLst/>
          </a:prstGeom>
        </p:spPr>
        <p:txBody>
          <a:bodyPr vert="horz" lIns="0" tIns="0" rIns="0" bIns="0" rtlCol="0" anchor="t" anchorCtr="0">
            <a:normAutofit/>
          </a:bodyPr>
          <a:lstStyle>
            <a:lvl1pPr algn="l" defTabSz="914400" rtl="0" eaLnBrk="1" latinLnBrk="0" hangingPunct="1">
              <a:lnSpc>
                <a:spcPct val="90000"/>
              </a:lnSpc>
              <a:spcBef>
                <a:spcPct val="0"/>
              </a:spcBef>
              <a:buNone/>
              <a:defRPr sz="3500" kern="1200">
                <a:solidFill>
                  <a:schemeClr val="bg1"/>
                </a:solidFill>
                <a:latin typeface="+mj-lt"/>
                <a:ea typeface="+mj-ea"/>
                <a:cs typeface="Poppins" panose="00000500000000000000" pitchFamily="2" charset="0"/>
              </a:defRPr>
            </a:lvl1pPr>
          </a:lstStyle>
          <a:p>
            <a:r>
              <a:rPr lang="cy-GB" dirty="0" err="1"/>
              <a:t>Mentoring</a:t>
            </a:r>
            <a:r>
              <a:rPr lang="cy-GB" dirty="0"/>
              <a:t> </a:t>
            </a:r>
            <a:r>
              <a:rPr lang="cy-GB" dirty="0" err="1"/>
              <a:t>Scheme</a:t>
            </a:r>
            <a:endParaRPr lang="cy-GB" dirty="0"/>
          </a:p>
        </p:txBody>
      </p:sp>
      <p:sp>
        <p:nvSpPr>
          <p:cNvPr id="5" name="Text Placeholder 2">
            <a:extLst>
              <a:ext uri="{FF2B5EF4-FFF2-40B4-BE49-F238E27FC236}">
                <a16:creationId xmlns:a16="http://schemas.microsoft.com/office/drawing/2014/main" id="{41AFFA59-BD75-57A2-B1F3-FA7F053B37F4}"/>
              </a:ext>
            </a:extLst>
          </p:cNvPr>
          <p:cNvSpPr txBox="1">
            <a:spLocks/>
          </p:cNvSpPr>
          <p:nvPr/>
        </p:nvSpPr>
        <p:spPr>
          <a:xfrm>
            <a:off x="1080000" y="4059000"/>
            <a:ext cx="4680000" cy="1809000"/>
          </a:xfrm>
          <a:prstGeom prst="rect">
            <a:avLst/>
          </a:prstGeom>
        </p:spPr>
        <p:txBody>
          <a:bodyPr vert="horz" lIns="0" tIns="0" rIns="0" bIns="0" rtlCol="0">
            <a:normAutofit/>
          </a:bodyPr>
          <a:lstStyle>
            <a:lvl1pPr marL="0" indent="0" algn="l" defTabSz="914400" rtl="0" eaLnBrk="1" latinLnBrk="0" hangingPunct="1">
              <a:lnSpc>
                <a:spcPct val="100000"/>
              </a:lnSpc>
              <a:spcBef>
                <a:spcPts val="1200"/>
              </a:spcBef>
              <a:buFont typeface="Arial" panose="020B0604020202020204" pitchFamily="34" charset="0"/>
              <a:buNone/>
              <a:defRPr sz="1800" kern="1200">
                <a:solidFill>
                  <a:schemeClr val="bg1"/>
                </a:solidFill>
                <a:latin typeface="+mn-lt"/>
                <a:ea typeface="+mn-ea"/>
                <a:cs typeface="+mn-cs"/>
              </a:defRPr>
            </a:lvl1pPr>
            <a:lvl2pPr marL="457200" indent="0" algn="l" defTabSz="914400" rtl="0" eaLnBrk="1" latinLnBrk="0" hangingPunct="1">
              <a:lnSpc>
                <a:spcPct val="100000"/>
              </a:lnSpc>
              <a:spcBef>
                <a:spcPts val="500"/>
              </a:spcBef>
              <a:buFont typeface="Arial" panose="020B0604020202020204" pitchFamily="34" charset="0"/>
              <a:buNone/>
              <a:defRPr sz="1600" kern="1200">
                <a:solidFill>
                  <a:schemeClr val="bg1"/>
                </a:solidFill>
                <a:latin typeface="+mn-lt"/>
                <a:ea typeface="+mn-ea"/>
                <a:cs typeface="+mn-cs"/>
              </a:defRPr>
            </a:lvl2pPr>
            <a:lvl3pPr marL="914400" indent="0" algn="l" defTabSz="914400" rtl="0" eaLnBrk="1" latinLnBrk="0" hangingPunct="1">
              <a:lnSpc>
                <a:spcPct val="100000"/>
              </a:lnSpc>
              <a:spcBef>
                <a:spcPts val="500"/>
              </a:spcBef>
              <a:buFont typeface="Arial" panose="020B0604020202020204" pitchFamily="34" charset="0"/>
              <a:buNone/>
              <a:defRPr sz="1400" kern="1200">
                <a:solidFill>
                  <a:schemeClr val="bg1"/>
                </a:solidFill>
                <a:latin typeface="+mn-lt"/>
                <a:ea typeface="+mn-ea"/>
                <a:cs typeface="+mn-cs"/>
              </a:defRPr>
            </a:lvl3pPr>
            <a:lvl4pPr marL="1371600" indent="0" algn="l" defTabSz="914400" rtl="0" eaLnBrk="1" latinLnBrk="0" hangingPunct="1">
              <a:lnSpc>
                <a:spcPct val="100000"/>
              </a:lnSpc>
              <a:spcBef>
                <a:spcPts val="500"/>
              </a:spcBef>
              <a:buFont typeface="Arial" panose="020B0604020202020204" pitchFamily="34" charset="0"/>
              <a:buNone/>
              <a:defRPr sz="1200" kern="1200">
                <a:solidFill>
                  <a:schemeClr val="bg1"/>
                </a:solidFill>
                <a:latin typeface="+mn-lt"/>
                <a:ea typeface="+mn-ea"/>
                <a:cs typeface="+mn-cs"/>
              </a:defRPr>
            </a:lvl4pPr>
            <a:lvl5pPr marL="1828800" indent="0" algn="l" defTabSz="914400" rtl="0" eaLnBrk="1" latinLnBrk="0" hangingPunct="1">
              <a:lnSpc>
                <a:spcPct val="100000"/>
              </a:lnSpc>
              <a:spcBef>
                <a:spcPts val="500"/>
              </a:spcBef>
              <a:buFont typeface="Arial" panose="020B0604020202020204" pitchFamily="34" charset="0"/>
              <a:buNone/>
              <a:defRP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The PGCE </a:t>
            </a:r>
            <a:r>
              <a:rPr lang="en-US" dirty="0" err="1"/>
              <a:t>PcET</a:t>
            </a:r>
            <a:r>
              <a:rPr lang="en-US" dirty="0"/>
              <a:t> Mentoring Scheme is a scheme that matches students on the PGCE </a:t>
            </a:r>
            <a:r>
              <a:rPr lang="en-US" dirty="0" err="1"/>
              <a:t>PcET</a:t>
            </a:r>
            <a:r>
              <a:rPr lang="en-US" dirty="0"/>
              <a:t> course with an experienced mentor who speaks Welsh and works in the sector. </a:t>
            </a:r>
            <a:endParaRPr lang="cy-GB" dirty="0"/>
          </a:p>
        </p:txBody>
      </p:sp>
    </p:spTree>
    <p:extLst>
      <p:ext uri="{BB962C8B-B14F-4D97-AF65-F5344CB8AC3E}">
        <p14:creationId xmlns:p14="http://schemas.microsoft.com/office/powerpoint/2010/main" val="3275679093"/>
      </p:ext>
    </p:extLst>
  </p:cSld>
  <p:clrMapOvr>
    <a:masterClrMapping/>
  </p:clrMapOvr>
</p:sld>
</file>

<file path=ppt/theme/theme1.xml><?xml version="1.0" encoding="utf-8"?>
<a:theme xmlns:a="http://schemas.openxmlformats.org/drawingml/2006/main" name="Section Header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leg Cymeaeg">
      <a:majorFont>
        <a:latin typeface="Poppins Black"/>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potx" id="{830D9EDA-8A37-4173-B05F-E0E2F458CC16}" vid="{F284B02A-8276-4E6E-82C9-5A9CB53E9004}"/>
    </a:ext>
  </a:extLst>
</a:theme>
</file>

<file path=ppt/theme/theme10.xml><?xml version="1.0" encoding="utf-8"?>
<a:theme xmlns:a="http://schemas.openxmlformats.org/drawingml/2006/main" name="1_SLEIDIAU CYNNWY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leg Cymeaeg">
      <a:majorFont>
        <a:latin typeface="Poppins Black"/>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potx" id="{830D9EDA-8A37-4173-B05F-E0E2F458CC16}" vid="{10420045-FC15-48BB-A218-52F4962F1D98}"/>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ITL Y SLEID">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leg Cymeaeg">
      <a:majorFont>
        <a:latin typeface="Poppins Black"/>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potx" id="{830D9EDA-8A37-4173-B05F-E0E2F458CC16}" vid="{4DB30DB2-5A44-442E-94D1-5199726A9B5A}"/>
    </a:ext>
  </a:extLst>
</a:theme>
</file>

<file path=ppt/theme/theme3.xml><?xml version="1.0" encoding="utf-8"?>
<a:theme xmlns:a="http://schemas.openxmlformats.org/drawingml/2006/main" name="TEITL Y SLEID 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leg Cymeaeg">
      <a:majorFont>
        <a:latin typeface="Poppins Black"/>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potx" id="{830D9EDA-8A37-4173-B05F-E0E2F458CC16}" vid="{19604E3F-638A-4A47-AE43-F60919B266C3}"/>
    </a:ext>
  </a:extLst>
</a:theme>
</file>

<file path=ppt/theme/theme4.xml><?xml version="1.0" encoding="utf-8"?>
<a:theme xmlns:a="http://schemas.openxmlformats.org/drawingml/2006/main" name="TEITL Y SLEID 3">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leg Cymeaeg">
      <a:majorFont>
        <a:latin typeface="Poppins Black"/>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potx" id="{830D9EDA-8A37-4173-B05F-E0E2F458CC16}" vid="{F83245F9-A40B-4589-95FC-3A3EAE751B50}"/>
    </a:ext>
  </a:extLst>
</a:theme>
</file>

<file path=ppt/theme/theme5.xml><?xml version="1.0" encoding="utf-8"?>
<a:theme xmlns:a="http://schemas.openxmlformats.org/drawingml/2006/main" name="SLEID CYFLWYNO">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leg Cymeaeg">
      <a:majorFont>
        <a:latin typeface="Poppins Black"/>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potx" id="{830D9EDA-8A37-4173-B05F-E0E2F458CC16}" vid="{5264C716-AD15-4382-8E65-6B43202642DC}"/>
    </a:ext>
  </a:extLst>
</a:theme>
</file>

<file path=ppt/theme/theme6.xml><?xml version="1.0" encoding="utf-8"?>
<a:theme xmlns:a="http://schemas.openxmlformats.org/drawingml/2006/main" name="SLEID SY’N RHANNU">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leg Cymeaeg">
      <a:majorFont>
        <a:latin typeface="Poppins Black"/>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potx" id="{830D9EDA-8A37-4173-B05F-E0E2F458CC16}" vid="{1B66433D-35FC-4591-B2C3-D11BAA9042E1}"/>
    </a:ext>
  </a:extLst>
</a:theme>
</file>

<file path=ppt/theme/theme7.xml><?xml version="1.0" encoding="utf-8"?>
<a:theme xmlns:a="http://schemas.openxmlformats.org/drawingml/2006/main" name="SLEID SY’N RHANNU 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leg Cymeaeg">
      <a:majorFont>
        <a:latin typeface="Poppins Black"/>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potx" id="{830D9EDA-8A37-4173-B05F-E0E2F458CC16}" vid="{3E4740E4-42E3-435F-92B7-71617F3F4EFA}"/>
    </a:ext>
  </a:extLst>
</a:theme>
</file>

<file path=ppt/theme/theme8.xml><?xml version="1.0" encoding="utf-8"?>
<a:theme xmlns:a="http://schemas.openxmlformats.org/drawingml/2006/main" name="SLEID CYFLWYNO 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leg Cymeaeg">
      <a:majorFont>
        <a:latin typeface="Poppins Black"/>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potx" id="{830D9EDA-8A37-4173-B05F-E0E2F458CC16}" vid="{2CF5C058-7896-4F59-8799-7564ED3EA43F}"/>
    </a:ext>
  </a:extLst>
</a:theme>
</file>

<file path=ppt/theme/theme9.xml><?xml version="1.0" encoding="utf-8"?>
<a:theme xmlns:a="http://schemas.openxmlformats.org/drawingml/2006/main" name="SLEIDIAU CYNNWY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oleg Cymeaeg">
      <a:majorFont>
        <a:latin typeface="Poppins Black"/>
        <a:ea typeface=""/>
        <a:cs typeface=""/>
      </a:majorFont>
      <a:minorFont>
        <a:latin typeface="Poppins Medium"/>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potx" id="{830D9EDA-8A37-4173-B05F-E0E2F458CC16}" vid="{C6AC1ECB-AAC9-4333-9678-A2CBC60FC55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707ce13-48b6-4bf7-b7c5-7f8d3eb9fd7f">
      <Terms xmlns="http://schemas.microsoft.com/office/infopath/2007/PartnerControls"/>
    </lcf76f155ced4ddcb4097134ff3c332f>
    <TaxCatchAll xmlns="aa2f4cc4-8c54-40b5-a59c-49561bcefe5e"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gfen" ma:contentTypeID="0x010100A26D31CD566BA5498390F25F9175544C" ma:contentTypeVersion="18" ma:contentTypeDescription="Creu dogfen newydd." ma:contentTypeScope="" ma:versionID="c6aea22cffe3a899307c784ee949dbcd">
  <xsd:schema xmlns:xsd="http://www.w3.org/2001/XMLSchema" xmlns:xs="http://www.w3.org/2001/XMLSchema" xmlns:p="http://schemas.microsoft.com/office/2006/metadata/properties" xmlns:ns2="5707ce13-48b6-4bf7-b7c5-7f8d3eb9fd7f" xmlns:ns3="d05c2615-011e-491c-8a66-fa77ea370394" xmlns:ns4="aa2f4cc4-8c54-40b5-a59c-49561bcefe5e" targetNamespace="http://schemas.microsoft.com/office/2006/metadata/properties" ma:root="true" ma:fieldsID="e47e7b78a5fea7ddbd6849b8d4f70eaf" ns2:_="" ns3:_="" ns4:_="">
    <xsd:import namespace="5707ce13-48b6-4bf7-b7c5-7f8d3eb9fd7f"/>
    <xsd:import namespace="d05c2615-011e-491c-8a66-fa77ea370394"/>
    <xsd:import namespace="aa2f4cc4-8c54-40b5-a59c-49561bcefe5e"/>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LengthInSeconds" minOccurs="0"/>
                <xsd:element ref="ns2:lcf76f155ced4ddcb4097134ff3c332f" minOccurs="0"/>
                <xsd:element ref="ns4: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07ce13-48b6-4bf7-b7c5-7f8d3eb9fd7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Tagiau Delwedd" ma:readOnly="false" ma:fieldId="{5cf76f15-5ced-4ddc-b409-7134ff3c332f}" ma:taxonomyMulti="true" ma:sspId="e3409259-bcba-4344-954f-809e13dfe97a"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05c2615-011e-491c-8a66-fa77ea370394" elementFormDefault="qualified">
    <xsd:import namespace="http://schemas.microsoft.com/office/2006/documentManagement/types"/>
    <xsd:import namespace="http://schemas.microsoft.com/office/infopath/2007/PartnerControls"/>
    <xsd:element name="SharedWithUsers" ma:index="14" nillable="true" ma:displayName="Rhannwyd â"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Wedi Rhannu Gyda Manyl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a2f4cc4-8c54-40b5-a59c-49561bcefe5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d08082-48b5-4d7c-a901-3a155a6990b4}" ma:internalName="TaxCatchAll" ma:showField="CatchAllData" ma:web="aa2f4cc4-8c54-40b5-a59c-49561bcefe5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Math o Gynnwys"/>
        <xsd:element ref="dc:title" minOccurs="0" maxOccurs="1" ma:index="4" ma:displayName="Teit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62F0D19-C165-4D50-840F-8315EDE29259}">
  <ds:schemaRefs>
    <ds:schemaRef ds:uri="http://schemas.microsoft.com/office/2006/metadata/properties"/>
    <ds:schemaRef ds:uri="http://schemas.microsoft.com/office/infopath/2007/PartnerControls"/>
    <ds:schemaRef ds:uri="5707ce13-48b6-4bf7-b7c5-7f8d3eb9fd7f"/>
    <ds:schemaRef ds:uri="aa2f4cc4-8c54-40b5-a59c-49561bcefe5e"/>
  </ds:schemaRefs>
</ds:datastoreItem>
</file>

<file path=customXml/itemProps2.xml><?xml version="1.0" encoding="utf-8"?>
<ds:datastoreItem xmlns:ds="http://schemas.openxmlformats.org/officeDocument/2006/customXml" ds:itemID="{FC830981-1E65-41D8-8B11-414DFF851B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707ce13-48b6-4bf7-b7c5-7f8d3eb9fd7f"/>
    <ds:schemaRef ds:uri="d05c2615-011e-491c-8a66-fa77ea370394"/>
    <ds:schemaRef ds:uri="aa2f4cc4-8c54-40b5-a59c-49561bcefe5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76E9336-B59A-4CF1-8191-6B62783E1C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Template>
  <TotalTime>198</TotalTime>
  <Words>460</Words>
  <Application>Microsoft Office PowerPoint</Application>
  <PresentationFormat>Sgrin Lydan</PresentationFormat>
  <Paragraphs>53</Paragraphs>
  <Slides>10</Slides>
  <Notes>10</Notes>
  <HiddenSlides>0</HiddenSlides>
  <MMClips>0</MMClips>
  <ScaleCrop>false</ScaleCrop>
  <HeadingPairs>
    <vt:vector size="4" baseType="variant">
      <vt:variant>
        <vt:lpstr>Thema</vt:lpstr>
      </vt:variant>
      <vt:variant>
        <vt:i4>10</vt:i4>
      </vt:variant>
      <vt:variant>
        <vt:lpstr>Teitlau Sleidiau</vt:lpstr>
      </vt:variant>
      <vt:variant>
        <vt:i4>10</vt:i4>
      </vt:variant>
    </vt:vector>
  </HeadingPairs>
  <TitlesOfParts>
    <vt:vector size="20" baseType="lpstr">
      <vt:lpstr>Section Headers</vt:lpstr>
      <vt:lpstr>TEITL Y SLEID</vt:lpstr>
      <vt:lpstr>TEITL Y SLEID 2</vt:lpstr>
      <vt:lpstr>TEITL Y SLEID 3</vt:lpstr>
      <vt:lpstr>SLEID CYFLWYNO</vt:lpstr>
      <vt:lpstr>SLEID SY’N RHANNU</vt:lpstr>
      <vt:lpstr>SLEID SY’N RHANNU 2</vt:lpstr>
      <vt:lpstr>SLEID CYFLWYNO 2</vt:lpstr>
      <vt:lpstr>SLEIDIAU CYNNWYS</vt:lpstr>
      <vt:lpstr>1_SLEIDIAU CYNNWYS</vt:lpstr>
      <vt:lpstr>Prosiectau Staffio</vt:lpstr>
      <vt:lpstr>STAFF</vt:lpstr>
      <vt:lpstr>CYNLLUN GWREIDDIO</vt:lpstr>
      <vt:lpstr>Gwobrau </vt:lpstr>
      <vt:lpstr>Arbenigwraig e-ddysgu</vt:lpstr>
      <vt:lpstr>Cyflwyniad PowerPoint</vt:lpstr>
      <vt:lpstr>Sgiliaith </vt:lpstr>
      <vt:lpstr>Cymraeg Gwaith </vt:lpstr>
      <vt:lpstr>Cynllun Mentora </vt:lpstr>
      <vt:lpstr>Diolch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TEITL Y SLEID</dc:title>
  <dc:creator>Paul Stokes</dc:creator>
  <cp:lastModifiedBy>Haf Everiss</cp:lastModifiedBy>
  <cp:revision>222</cp:revision>
  <dcterms:created xsi:type="dcterms:W3CDTF">2023-11-29T22:43:29Z</dcterms:created>
  <dcterms:modified xsi:type="dcterms:W3CDTF">2024-03-08T10:50:07Z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0x010100A26D31CD566BA5498390F25F9175544C</vt:lpwstr>
  </property>
</Properties>
</file>